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92" r:id="rId3"/>
    <p:sldId id="286" r:id="rId4"/>
    <p:sldId id="287" r:id="rId5"/>
    <p:sldId id="28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85" d="100"/>
          <a:sy n="85" d="100"/>
        </p:scale>
        <p:origin x="90" y="5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B0F4B-C606-73BA-048A-769B81D1D9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8EDD3B-132B-AC66-2BD0-918610947D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63C7BB-0510-E6A1-3ED2-C14C2C889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184F-C943-4409-AC7C-26D5FED6926B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8BCC4-FD08-731D-6F99-1729BDA2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0034E-5D80-851F-61CD-D673BAF43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2A8B-5CE8-471C-BA5A-8551FC80C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366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D62D7-9EBA-79B0-4E6A-469F9C072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C0DB8-DC3D-3A71-A959-09E34A73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5A7695-0B10-B8BB-7B92-11B33173C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184F-C943-4409-AC7C-26D5FED6926B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B078C-77A4-005E-E74D-E60F2E23B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C2684E-3358-1076-955A-D13E2B1F8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2A8B-5CE8-471C-BA5A-8551FC80C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280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FE5DD-F59A-3199-A5D2-9D5CA92E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12A472-0C0A-880F-C744-AEF895A17E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A36AD-AA9B-326B-07DC-6BB0CEC78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184F-C943-4409-AC7C-26D5FED6926B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81DD1-2A12-CA2D-5910-899013705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79508-1806-2ECD-FA45-0F22E9B46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2A8B-5CE8-471C-BA5A-8551FC80C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688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BCACE-122C-9737-F86D-6AB8F781D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D60E2-416A-8E86-DFA0-6B5F5C00A6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633DBD-E852-F6D8-2E9A-F41E041945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7E36C6-6A4D-7DBA-864D-BAE23C810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184F-C943-4409-AC7C-26D5FED6926B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561F34-C351-CDB2-DA02-1C5A30FFF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4E6C3F-D0A7-E5F7-0648-8B46FB30F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2A8B-5CE8-471C-BA5A-8551FC80C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40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A41CE-244C-9755-00A1-CA0585DB9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112E7A-43CB-A705-E60A-7C19224B10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5567E4-35E5-F3C9-F0CC-A6D561787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316BB0-5A2B-1962-4B4F-01AF764F93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E93DD1-9970-512E-B68E-A1E7EFB690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0BDB54-B7C1-CC54-5086-F9131D365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184F-C943-4409-AC7C-26D5FED6926B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58D62C-4295-3953-6A29-F951C7EC8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8B6EE1-A057-82C1-0F71-F8D7A9E5B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2A8B-5CE8-471C-BA5A-8551FC80C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376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136C4-BA3F-DFD3-C6EB-C2E9CFCA6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0EE0C8-B085-516B-B268-294927951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184F-C943-4409-AC7C-26D5FED6926B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E863B5-14A6-5AA9-3AD1-9701002BA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FE7D58-4C11-B903-67F1-21CC66C94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2A8B-5CE8-471C-BA5A-8551FC80C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311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9A48A4-B9A1-5CE9-4044-4A715E20A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184F-C943-4409-AC7C-26D5FED6926B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ADDF00-4EF1-F8C2-F896-44F0D09A6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1ED710-C483-102A-BE16-05CF7F59D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2A8B-5CE8-471C-BA5A-8551FC80C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110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57C75-8CEE-D1FC-1AA1-A7BEE9517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B8012-65E2-03BD-9B03-82221EC19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E6706-6900-9FAC-71C1-635DD15E37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79A78C-6330-0AFD-F4D2-C3F947815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184F-C943-4409-AC7C-26D5FED6926B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9F5C47-7C31-3619-37CF-027739736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9DF8D1-DCC7-DC34-C73F-79E3011C9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2A8B-5CE8-471C-BA5A-8551FC80C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007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CBF37-BE0A-3895-9D53-BC56EE941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A6E1A3-CD14-0C9D-A4C4-77887EF41A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1B727F-16AA-FDFB-5DB6-415314BD58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B4BAB0-F95F-79A4-7897-4335D6CF3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184F-C943-4409-AC7C-26D5FED6926B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9ED5F-10C7-0D0E-848B-622FB527F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B0AAB6-1103-A571-D199-8CB813A25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2A8B-5CE8-471C-BA5A-8551FC80C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589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2AA95-F544-242E-0838-75CBE313E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93DC26-AD83-B1E1-EC60-6BE235EA3A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93252A-99FF-B878-F654-0D07F93BD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184F-C943-4409-AC7C-26D5FED6926B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7ABC88-2CFD-20F7-A340-F83FBC846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B2A72-80F2-E9C5-986B-3754BB28E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2A8B-5CE8-471C-BA5A-8551FC80C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286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88A5A2-DE2E-ABA1-985B-0F4CAB3091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21E0CD-23C9-AE86-A97F-C838C21FCE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744B8E-812A-E43C-D24A-CD8FF55B0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184F-C943-4409-AC7C-26D5FED6926B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C8923-523E-7EC2-5DC5-DC9299B0A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953F2-497A-F228-6054-D784455E5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2A8B-5CE8-471C-BA5A-8551FC80C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707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0 Yea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E396D-FF02-234E-BD81-59CECD18DE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16315"/>
            <a:ext cx="10515600" cy="951279"/>
          </a:xfrm>
        </p:spPr>
        <p:txBody>
          <a:bodyPr>
            <a:noAutofit/>
          </a:bodyPr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IT’S BEEN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22D3C9-9E99-D94B-AD0B-3B8C536D51B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D4D575-E3A5-4E40-944A-40F05C0738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D75D45-ECC0-BE49-BEE9-DCEB92F451F1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6" name="Graphic 14">
            <a:extLst>
              <a:ext uri="{FF2B5EF4-FFF2-40B4-BE49-F238E27FC236}">
                <a16:creationId xmlns:a16="http://schemas.microsoft.com/office/drawing/2014/main" id="{98BB3396-B1E2-B448-A202-09209C54C65D}"/>
              </a:ext>
            </a:extLst>
          </p:cNvPr>
          <p:cNvGrpSpPr/>
          <p:nvPr/>
        </p:nvGrpSpPr>
        <p:grpSpPr>
          <a:xfrm>
            <a:off x="3325767" y="1472999"/>
            <a:ext cx="5540466" cy="4102750"/>
            <a:chOff x="5092700" y="2686050"/>
            <a:chExt cx="2006600" cy="1485900"/>
          </a:xfr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  <a:effectLst>
            <a:outerShdw blurRad="50800" dist="177800" dir="2700000" algn="ctr" rotWithShape="0">
              <a:prstClr val="black">
                <a:alpha val="40000"/>
              </a:prstClr>
            </a:outerShdw>
          </a:effectLst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8FF84B2D-D740-B142-80E5-8DFE4AB03DDA}"/>
                </a:ext>
              </a:extLst>
            </p:cNvPr>
            <p:cNvSpPr/>
            <p:nvPr/>
          </p:nvSpPr>
          <p:spPr>
            <a:xfrm>
              <a:off x="5149760" y="2841307"/>
              <a:ext cx="732266" cy="1057275"/>
            </a:xfrm>
            <a:custGeom>
              <a:avLst/>
              <a:gdLst>
                <a:gd name="connsiteX0" fmla="*/ 368035 w 732266"/>
                <a:gd name="connsiteY0" fmla="*/ 1059180 h 1057275"/>
                <a:gd name="connsiteX1" fmla="*/ 226337 w 732266"/>
                <a:gd name="connsiteY1" fmla="*/ 1031558 h 1057275"/>
                <a:gd name="connsiteX2" fmla="*/ 107462 w 732266"/>
                <a:gd name="connsiteY2" fmla="*/ 950595 h 1057275"/>
                <a:gd name="connsiteX3" fmla="*/ 26628 w 732266"/>
                <a:gd name="connsiteY3" fmla="*/ 831533 h 1057275"/>
                <a:gd name="connsiteX4" fmla="*/ 0 w 732266"/>
                <a:gd name="connsiteY4" fmla="*/ 690563 h 1057275"/>
                <a:gd name="connsiteX5" fmla="*/ 233945 w 732266"/>
                <a:gd name="connsiteY5" fmla="*/ 690563 h 1057275"/>
                <a:gd name="connsiteX6" fmla="*/ 271985 w 732266"/>
                <a:gd name="connsiteY6" fmla="*/ 786765 h 1057275"/>
                <a:gd name="connsiteX7" fmla="*/ 368035 w 732266"/>
                <a:gd name="connsiteY7" fmla="*/ 824865 h 1057275"/>
                <a:gd name="connsiteX8" fmla="*/ 463135 w 732266"/>
                <a:gd name="connsiteY8" fmla="*/ 786765 h 1057275"/>
                <a:gd name="connsiteX9" fmla="*/ 503077 w 732266"/>
                <a:gd name="connsiteY9" fmla="*/ 690563 h 1057275"/>
                <a:gd name="connsiteX10" fmla="*/ 463135 w 732266"/>
                <a:gd name="connsiteY10" fmla="*/ 595313 h 1057275"/>
                <a:gd name="connsiteX11" fmla="*/ 368035 w 732266"/>
                <a:gd name="connsiteY11" fmla="*/ 555308 h 1057275"/>
                <a:gd name="connsiteX12" fmla="*/ 59913 w 732266"/>
                <a:gd name="connsiteY12" fmla="*/ 557213 h 1057275"/>
                <a:gd name="connsiteX13" fmla="*/ 59913 w 732266"/>
                <a:gd name="connsiteY13" fmla="*/ 0 h 1057275"/>
                <a:gd name="connsiteX14" fmla="*/ 659040 w 732266"/>
                <a:gd name="connsiteY14" fmla="*/ 0 h 1057275"/>
                <a:gd name="connsiteX15" fmla="*/ 659040 w 732266"/>
                <a:gd name="connsiteY15" fmla="*/ 234315 h 1057275"/>
                <a:gd name="connsiteX16" fmla="*/ 293858 w 732266"/>
                <a:gd name="connsiteY16" fmla="*/ 234315 h 1057275"/>
                <a:gd name="connsiteX17" fmla="*/ 293858 w 732266"/>
                <a:gd name="connsiteY17" fmla="*/ 320993 h 1057275"/>
                <a:gd name="connsiteX18" fmla="*/ 369937 w 732266"/>
                <a:gd name="connsiteY18" fmla="*/ 320993 h 1057275"/>
                <a:gd name="connsiteX19" fmla="*/ 511635 w 732266"/>
                <a:gd name="connsiteY19" fmla="*/ 348615 h 1057275"/>
                <a:gd name="connsiteX20" fmla="*/ 631461 w 732266"/>
                <a:gd name="connsiteY20" fmla="*/ 427673 h 1057275"/>
                <a:gd name="connsiteX21" fmla="*/ 710393 w 732266"/>
                <a:gd name="connsiteY21" fmla="*/ 547688 h 1057275"/>
                <a:gd name="connsiteX22" fmla="*/ 737972 w 732266"/>
                <a:gd name="connsiteY22" fmla="*/ 688658 h 1057275"/>
                <a:gd name="connsiteX23" fmla="*/ 710393 w 732266"/>
                <a:gd name="connsiteY23" fmla="*/ 830580 h 1057275"/>
                <a:gd name="connsiteX24" fmla="*/ 630510 w 732266"/>
                <a:gd name="connsiteY24" fmla="*/ 949643 h 1057275"/>
                <a:gd name="connsiteX25" fmla="*/ 509733 w 732266"/>
                <a:gd name="connsiteY25" fmla="*/ 1030605 h 1057275"/>
                <a:gd name="connsiteX26" fmla="*/ 368035 w 732266"/>
                <a:gd name="connsiteY26" fmla="*/ 1059180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32266" h="1057275">
                  <a:moveTo>
                    <a:pt x="368035" y="1059180"/>
                  </a:moveTo>
                  <a:cubicBezTo>
                    <a:pt x="318583" y="1059180"/>
                    <a:pt x="271034" y="1049655"/>
                    <a:pt x="226337" y="1031558"/>
                  </a:cubicBezTo>
                  <a:cubicBezTo>
                    <a:pt x="181640" y="1012508"/>
                    <a:pt x="141698" y="985838"/>
                    <a:pt x="107462" y="950595"/>
                  </a:cubicBezTo>
                  <a:cubicBezTo>
                    <a:pt x="72276" y="916305"/>
                    <a:pt x="45648" y="877253"/>
                    <a:pt x="26628" y="831533"/>
                  </a:cubicBezTo>
                  <a:cubicBezTo>
                    <a:pt x="9510" y="786765"/>
                    <a:pt x="0" y="740093"/>
                    <a:pt x="0" y="690563"/>
                  </a:cubicBezTo>
                  <a:lnTo>
                    <a:pt x="233945" y="690563"/>
                  </a:lnTo>
                  <a:cubicBezTo>
                    <a:pt x="233945" y="728663"/>
                    <a:pt x="247259" y="761048"/>
                    <a:pt x="271985" y="786765"/>
                  </a:cubicBezTo>
                  <a:cubicBezTo>
                    <a:pt x="299564" y="812483"/>
                    <a:pt x="330946" y="824865"/>
                    <a:pt x="368035" y="824865"/>
                  </a:cubicBezTo>
                  <a:cubicBezTo>
                    <a:pt x="404173" y="824865"/>
                    <a:pt x="435556" y="811530"/>
                    <a:pt x="463135" y="786765"/>
                  </a:cubicBezTo>
                  <a:cubicBezTo>
                    <a:pt x="489763" y="760095"/>
                    <a:pt x="503077" y="728663"/>
                    <a:pt x="503077" y="690563"/>
                  </a:cubicBezTo>
                  <a:cubicBezTo>
                    <a:pt x="503077" y="653415"/>
                    <a:pt x="489763" y="621983"/>
                    <a:pt x="463135" y="595313"/>
                  </a:cubicBezTo>
                  <a:cubicBezTo>
                    <a:pt x="436507" y="568643"/>
                    <a:pt x="405124" y="555308"/>
                    <a:pt x="368035" y="555308"/>
                  </a:cubicBezTo>
                  <a:lnTo>
                    <a:pt x="59913" y="557213"/>
                  </a:lnTo>
                  <a:lnTo>
                    <a:pt x="59913" y="0"/>
                  </a:lnTo>
                  <a:lnTo>
                    <a:pt x="659040" y="0"/>
                  </a:lnTo>
                  <a:lnTo>
                    <a:pt x="659040" y="234315"/>
                  </a:lnTo>
                  <a:lnTo>
                    <a:pt x="293858" y="234315"/>
                  </a:lnTo>
                  <a:lnTo>
                    <a:pt x="293858" y="320993"/>
                  </a:lnTo>
                  <a:lnTo>
                    <a:pt x="369937" y="320993"/>
                  </a:lnTo>
                  <a:cubicBezTo>
                    <a:pt x="419389" y="320993"/>
                    <a:pt x="465988" y="330518"/>
                    <a:pt x="511635" y="348615"/>
                  </a:cubicBezTo>
                  <a:cubicBezTo>
                    <a:pt x="556332" y="367665"/>
                    <a:pt x="596274" y="393383"/>
                    <a:pt x="631461" y="427673"/>
                  </a:cubicBezTo>
                  <a:cubicBezTo>
                    <a:pt x="665697" y="462915"/>
                    <a:pt x="692325" y="502920"/>
                    <a:pt x="710393" y="547688"/>
                  </a:cubicBezTo>
                  <a:cubicBezTo>
                    <a:pt x="729413" y="592455"/>
                    <a:pt x="737972" y="640080"/>
                    <a:pt x="737972" y="688658"/>
                  </a:cubicBezTo>
                  <a:cubicBezTo>
                    <a:pt x="737972" y="738188"/>
                    <a:pt x="728462" y="785813"/>
                    <a:pt x="710393" y="830580"/>
                  </a:cubicBezTo>
                  <a:cubicBezTo>
                    <a:pt x="691374" y="875348"/>
                    <a:pt x="664746" y="915353"/>
                    <a:pt x="630510" y="949643"/>
                  </a:cubicBezTo>
                  <a:cubicBezTo>
                    <a:pt x="595323" y="984885"/>
                    <a:pt x="555381" y="1011555"/>
                    <a:pt x="509733" y="1030605"/>
                  </a:cubicBezTo>
                  <a:cubicBezTo>
                    <a:pt x="465037" y="1049655"/>
                    <a:pt x="417487" y="1059180"/>
                    <a:pt x="368035" y="105918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3C921D7-F20D-4E4F-8905-53E6B010FA0C}"/>
                </a:ext>
              </a:extLst>
            </p:cNvPr>
            <p:cNvSpPr/>
            <p:nvPr/>
          </p:nvSpPr>
          <p:spPr>
            <a:xfrm>
              <a:off x="5998999" y="2848928"/>
              <a:ext cx="1046095" cy="1047750"/>
            </a:xfrm>
            <a:custGeom>
              <a:avLst/>
              <a:gdLst>
                <a:gd name="connsiteX0" fmla="*/ 525900 w 1046094"/>
                <a:gd name="connsiteY0" fmla="*/ 0 h 1047750"/>
                <a:gd name="connsiteX1" fmla="*/ 729413 w 1046094"/>
                <a:gd name="connsiteY1" fmla="*/ 41910 h 1047750"/>
                <a:gd name="connsiteX2" fmla="*/ 896789 w 1046094"/>
                <a:gd name="connsiteY2" fmla="*/ 154305 h 1047750"/>
                <a:gd name="connsiteX3" fmla="*/ 1009006 w 1046094"/>
                <a:gd name="connsiteY3" fmla="*/ 321945 h 1047750"/>
                <a:gd name="connsiteX4" fmla="*/ 1050850 w 1046094"/>
                <a:gd name="connsiteY4" fmla="*/ 525780 h 1047750"/>
                <a:gd name="connsiteX5" fmla="*/ 1009006 w 1046094"/>
                <a:gd name="connsiteY5" fmla="*/ 730568 h 1047750"/>
                <a:gd name="connsiteX6" fmla="*/ 896789 w 1046094"/>
                <a:gd name="connsiteY6" fmla="*/ 897255 h 1047750"/>
                <a:gd name="connsiteX7" fmla="*/ 729413 w 1046094"/>
                <a:gd name="connsiteY7" fmla="*/ 1010602 h 1047750"/>
                <a:gd name="connsiteX8" fmla="*/ 525900 w 1046094"/>
                <a:gd name="connsiteY8" fmla="*/ 1052513 h 1047750"/>
                <a:gd name="connsiteX9" fmla="*/ 321436 w 1046094"/>
                <a:gd name="connsiteY9" fmla="*/ 1010602 h 1047750"/>
                <a:gd name="connsiteX10" fmla="*/ 155012 w 1046094"/>
                <a:gd name="connsiteY10" fmla="*/ 897255 h 1047750"/>
                <a:gd name="connsiteX11" fmla="*/ 41844 w 1046094"/>
                <a:gd name="connsiteY11" fmla="*/ 730568 h 1047750"/>
                <a:gd name="connsiteX12" fmla="*/ 0 w 1046094"/>
                <a:gd name="connsiteY12" fmla="*/ 525780 h 1047750"/>
                <a:gd name="connsiteX13" fmla="*/ 41844 w 1046094"/>
                <a:gd name="connsiteY13" fmla="*/ 321945 h 1047750"/>
                <a:gd name="connsiteX14" fmla="*/ 155012 w 1046094"/>
                <a:gd name="connsiteY14" fmla="*/ 154305 h 1047750"/>
                <a:gd name="connsiteX15" fmla="*/ 321436 w 1046094"/>
                <a:gd name="connsiteY15" fmla="*/ 41910 h 1047750"/>
                <a:gd name="connsiteX16" fmla="*/ 525900 w 1046094"/>
                <a:gd name="connsiteY16" fmla="*/ 0 h 1047750"/>
                <a:gd name="connsiteX17" fmla="*/ 525900 w 1046094"/>
                <a:gd name="connsiteY17" fmla="*/ 817245 h 1047750"/>
                <a:gd name="connsiteX18" fmla="*/ 639069 w 1046094"/>
                <a:gd name="connsiteY18" fmla="*/ 794385 h 1047750"/>
                <a:gd name="connsiteX19" fmla="*/ 732266 w 1046094"/>
                <a:gd name="connsiteY19" fmla="*/ 731520 h 1047750"/>
                <a:gd name="connsiteX20" fmla="*/ 794081 w 1046094"/>
                <a:gd name="connsiteY20" fmla="*/ 638175 h 1047750"/>
                <a:gd name="connsiteX21" fmla="*/ 816905 w 1046094"/>
                <a:gd name="connsiteY21" fmla="*/ 524827 h 1047750"/>
                <a:gd name="connsiteX22" fmla="*/ 794081 w 1046094"/>
                <a:gd name="connsiteY22" fmla="*/ 412433 h 1047750"/>
                <a:gd name="connsiteX23" fmla="*/ 732266 w 1046094"/>
                <a:gd name="connsiteY23" fmla="*/ 320040 h 1047750"/>
                <a:gd name="connsiteX24" fmla="*/ 639069 w 1046094"/>
                <a:gd name="connsiteY24" fmla="*/ 257175 h 1047750"/>
                <a:gd name="connsiteX25" fmla="*/ 525900 w 1046094"/>
                <a:gd name="connsiteY25" fmla="*/ 234315 h 1047750"/>
                <a:gd name="connsiteX26" fmla="*/ 412732 w 1046094"/>
                <a:gd name="connsiteY26" fmla="*/ 257175 h 1047750"/>
                <a:gd name="connsiteX27" fmla="*/ 319534 w 1046094"/>
                <a:gd name="connsiteY27" fmla="*/ 320040 h 1047750"/>
                <a:gd name="connsiteX28" fmla="*/ 257720 w 1046094"/>
                <a:gd name="connsiteY28" fmla="*/ 412433 h 1047750"/>
                <a:gd name="connsiteX29" fmla="*/ 234896 w 1046094"/>
                <a:gd name="connsiteY29" fmla="*/ 524827 h 1047750"/>
                <a:gd name="connsiteX30" fmla="*/ 257720 w 1046094"/>
                <a:gd name="connsiteY30" fmla="*/ 638175 h 1047750"/>
                <a:gd name="connsiteX31" fmla="*/ 319534 w 1046094"/>
                <a:gd name="connsiteY31" fmla="*/ 731520 h 1047750"/>
                <a:gd name="connsiteX32" fmla="*/ 412732 w 1046094"/>
                <a:gd name="connsiteY32" fmla="*/ 794385 h 1047750"/>
                <a:gd name="connsiteX33" fmla="*/ 525900 w 1046094"/>
                <a:gd name="connsiteY33" fmla="*/ 817245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046094" h="1047750">
                  <a:moveTo>
                    <a:pt x="525900" y="0"/>
                  </a:moveTo>
                  <a:cubicBezTo>
                    <a:pt x="598176" y="0"/>
                    <a:pt x="665697" y="14288"/>
                    <a:pt x="729413" y="41910"/>
                  </a:cubicBezTo>
                  <a:cubicBezTo>
                    <a:pt x="793130" y="69532"/>
                    <a:pt x="848288" y="107632"/>
                    <a:pt x="896789" y="154305"/>
                  </a:cubicBezTo>
                  <a:cubicBezTo>
                    <a:pt x="944338" y="201930"/>
                    <a:pt x="981427" y="258128"/>
                    <a:pt x="1009006" y="321945"/>
                  </a:cubicBezTo>
                  <a:cubicBezTo>
                    <a:pt x="1036585" y="385762"/>
                    <a:pt x="1050850" y="454343"/>
                    <a:pt x="1050850" y="525780"/>
                  </a:cubicBezTo>
                  <a:cubicBezTo>
                    <a:pt x="1050850" y="598170"/>
                    <a:pt x="1036585" y="666750"/>
                    <a:pt x="1009006" y="730568"/>
                  </a:cubicBezTo>
                  <a:cubicBezTo>
                    <a:pt x="981427" y="794385"/>
                    <a:pt x="943387" y="850583"/>
                    <a:pt x="896789" y="897255"/>
                  </a:cubicBezTo>
                  <a:cubicBezTo>
                    <a:pt x="849239" y="944880"/>
                    <a:pt x="793130" y="982980"/>
                    <a:pt x="729413" y="1010602"/>
                  </a:cubicBezTo>
                  <a:cubicBezTo>
                    <a:pt x="665697" y="1038225"/>
                    <a:pt x="597225" y="1052513"/>
                    <a:pt x="525900" y="1052513"/>
                  </a:cubicBezTo>
                  <a:cubicBezTo>
                    <a:pt x="453625" y="1052513"/>
                    <a:pt x="385153" y="1039177"/>
                    <a:pt x="321436" y="1010602"/>
                  </a:cubicBezTo>
                  <a:cubicBezTo>
                    <a:pt x="257720" y="982980"/>
                    <a:pt x="201611" y="945833"/>
                    <a:pt x="155012" y="897255"/>
                  </a:cubicBezTo>
                  <a:cubicBezTo>
                    <a:pt x="107462" y="849630"/>
                    <a:pt x="69423" y="794385"/>
                    <a:pt x="41844" y="730568"/>
                  </a:cubicBezTo>
                  <a:cubicBezTo>
                    <a:pt x="14265" y="666750"/>
                    <a:pt x="0" y="599123"/>
                    <a:pt x="0" y="525780"/>
                  </a:cubicBezTo>
                  <a:cubicBezTo>
                    <a:pt x="0" y="453390"/>
                    <a:pt x="13314" y="385762"/>
                    <a:pt x="41844" y="321945"/>
                  </a:cubicBezTo>
                  <a:cubicBezTo>
                    <a:pt x="69423" y="258128"/>
                    <a:pt x="106511" y="202883"/>
                    <a:pt x="155012" y="154305"/>
                  </a:cubicBezTo>
                  <a:cubicBezTo>
                    <a:pt x="202562" y="106680"/>
                    <a:pt x="257720" y="69532"/>
                    <a:pt x="321436" y="41910"/>
                  </a:cubicBezTo>
                  <a:cubicBezTo>
                    <a:pt x="385153" y="13335"/>
                    <a:pt x="453625" y="0"/>
                    <a:pt x="525900" y="0"/>
                  </a:cubicBezTo>
                  <a:close/>
                  <a:moveTo>
                    <a:pt x="525900" y="817245"/>
                  </a:moveTo>
                  <a:cubicBezTo>
                    <a:pt x="565842" y="817245"/>
                    <a:pt x="603882" y="809625"/>
                    <a:pt x="639069" y="794385"/>
                  </a:cubicBezTo>
                  <a:cubicBezTo>
                    <a:pt x="675207" y="779145"/>
                    <a:pt x="705638" y="758190"/>
                    <a:pt x="732266" y="731520"/>
                  </a:cubicBezTo>
                  <a:cubicBezTo>
                    <a:pt x="757943" y="704850"/>
                    <a:pt x="778865" y="673418"/>
                    <a:pt x="794081" y="638175"/>
                  </a:cubicBezTo>
                  <a:cubicBezTo>
                    <a:pt x="809297" y="602933"/>
                    <a:pt x="816905" y="564833"/>
                    <a:pt x="816905" y="524827"/>
                  </a:cubicBezTo>
                  <a:cubicBezTo>
                    <a:pt x="816905" y="484823"/>
                    <a:pt x="809297" y="447675"/>
                    <a:pt x="794081" y="412433"/>
                  </a:cubicBezTo>
                  <a:cubicBezTo>
                    <a:pt x="778865" y="377190"/>
                    <a:pt x="757943" y="346710"/>
                    <a:pt x="732266" y="320040"/>
                  </a:cubicBezTo>
                  <a:cubicBezTo>
                    <a:pt x="705638" y="293370"/>
                    <a:pt x="675207" y="272415"/>
                    <a:pt x="639069" y="257175"/>
                  </a:cubicBezTo>
                  <a:cubicBezTo>
                    <a:pt x="602931" y="241935"/>
                    <a:pt x="565842" y="234315"/>
                    <a:pt x="525900" y="234315"/>
                  </a:cubicBezTo>
                  <a:cubicBezTo>
                    <a:pt x="485959" y="234315"/>
                    <a:pt x="447919" y="241935"/>
                    <a:pt x="412732" y="257175"/>
                  </a:cubicBezTo>
                  <a:cubicBezTo>
                    <a:pt x="377545" y="272415"/>
                    <a:pt x="346162" y="293370"/>
                    <a:pt x="319534" y="320040"/>
                  </a:cubicBezTo>
                  <a:cubicBezTo>
                    <a:pt x="292907" y="346710"/>
                    <a:pt x="272936" y="377190"/>
                    <a:pt x="257720" y="412433"/>
                  </a:cubicBezTo>
                  <a:cubicBezTo>
                    <a:pt x="242504" y="447675"/>
                    <a:pt x="234896" y="484823"/>
                    <a:pt x="234896" y="524827"/>
                  </a:cubicBezTo>
                  <a:cubicBezTo>
                    <a:pt x="234896" y="564833"/>
                    <a:pt x="242504" y="602933"/>
                    <a:pt x="257720" y="638175"/>
                  </a:cubicBezTo>
                  <a:cubicBezTo>
                    <a:pt x="272936" y="673418"/>
                    <a:pt x="293857" y="704850"/>
                    <a:pt x="319534" y="731520"/>
                  </a:cubicBezTo>
                  <a:cubicBezTo>
                    <a:pt x="345211" y="758190"/>
                    <a:pt x="376594" y="779145"/>
                    <a:pt x="412732" y="794385"/>
                  </a:cubicBezTo>
                  <a:cubicBezTo>
                    <a:pt x="447919" y="809625"/>
                    <a:pt x="485959" y="817245"/>
                    <a:pt x="525900" y="817245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5E5EE7B5-4096-9A42-9028-7DAD94A4EC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76575" y="5190685"/>
            <a:ext cx="6038850" cy="1046407"/>
          </a:xfrm>
        </p:spPr>
        <p:txBody>
          <a:bodyPr>
            <a:normAutofit/>
          </a:bodyPr>
          <a:lstStyle>
            <a:lvl1pPr marL="0" indent="0" algn="ctr">
              <a:buNone/>
              <a:defRPr sz="8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YEARS!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A90C9CF9-3653-574F-B137-6402A5E8861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4472" y="2484623"/>
            <a:ext cx="1735785" cy="1735785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316A2BB-4CB9-3749-A046-965500015C0E}"/>
              </a:ext>
            </a:extLst>
          </p:cNvPr>
          <p:cNvSpPr/>
          <p:nvPr userDrawn="1"/>
        </p:nvSpPr>
        <p:spPr>
          <a:xfrm>
            <a:off x="2993571" y="315998"/>
            <a:ext cx="6204858" cy="6226004"/>
          </a:xfrm>
          <a:prstGeom prst="rect">
            <a:avLst/>
          </a:prstGeom>
          <a:noFill/>
          <a:ln w="104775" cmpd="tri">
            <a:gradFill>
              <a:gsLst>
                <a:gs pos="0">
                  <a:schemeClr val="accent3"/>
                </a:gs>
                <a:gs pos="30000">
                  <a:schemeClr val="accent3">
                    <a:lumMod val="88000"/>
                  </a:schemeClr>
                </a:gs>
                <a:gs pos="67000">
                  <a:schemeClr val="accent3">
                    <a:lumMod val="40000"/>
                    <a:lumOff val="60000"/>
                  </a:schemeClr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Picture Placeholder 19">
            <a:extLst>
              <a:ext uri="{FF2B5EF4-FFF2-40B4-BE49-F238E27FC236}">
                <a16:creationId xmlns:a16="http://schemas.microsoft.com/office/drawing/2014/main" id="{8C7F3A4B-4C6A-F745-9E8C-649FA3CD54D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 rot="316905">
            <a:off x="695227" y="4049279"/>
            <a:ext cx="1548267" cy="1959841"/>
          </a:xfrm>
          <a:solidFill>
            <a:schemeClr val="bg1"/>
          </a:solidFill>
          <a:ln w="101600" cap="sq"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95000"/>
                    <a:lumOff val="5000"/>
                  </a:schemeClr>
                </a:gs>
                <a:gs pos="100000">
                  <a:schemeClr val="accent3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miter lim="800000"/>
          </a:ln>
          <a:effectLst>
            <a:outerShdw blurRad="63500" sx="102000" sy="102000" algn="ctr" rotWithShape="0">
              <a:prstClr val="black">
                <a:alpha val="37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19">
            <a:extLst>
              <a:ext uri="{FF2B5EF4-FFF2-40B4-BE49-F238E27FC236}">
                <a16:creationId xmlns:a16="http://schemas.microsoft.com/office/drawing/2014/main" id="{798D3E9B-1353-454F-9A95-AC1B68DC021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 rot="21092179">
            <a:off x="652723" y="2110667"/>
            <a:ext cx="1633274" cy="1959841"/>
          </a:xfrm>
          <a:solidFill>
            <a:schemeClr val="bg1"/>
          </a:solidFill>
          <a:ln w="101600" cap="sq"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95000"/>
                    <a:lumOff val="5000"/>
                  </a:schemeClr>
                </a:gs>
                <a:gs pos="100000">
                  <a:schemeClr val="accent3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miter lim="800000"/>
          </a:ln>
          <a:effectLst>
            <a:outerShdw blurRad="63500" sx="102000" sy="102000" algn="ctr" rotWithShape="0">
              <a:prstClr val="black">
                <a:alpha val="37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19">
            <a:extLst>
              <a:ext uri="{FF2B5EF4-FFF2-40B4-BE49-F238E27FC236}">
                <a16:creationId xmlns:a16="http://schemas.microsoft.com/office/drawing/2014/main" id="{DF89EDB5-1642-1646-AD29-907EEAEB499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 rot="1075910">
            <a:off x="699401" y="468578"/>
            <a:ext cx="1633274" cy="1959841"/>
          </a:xfrm>
          <a:solidFill>
            <a:schemeClr val="bg1"/>
          </a:solidFill>
          <a:ln w="101600" cap="sq"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95000"/>
                    <a:lumOff val="5000"/>
                  </a:schemeClr>
                </a:gs>
                <a:gs pos="100000">
                  <a:schemeClr val="accent3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miter lim="800000"/>
          </a:ln>
          <a:effectLst>
            <a:outerShdw blurRad="63500" sx="102000" sy="102000" algn="ctr" rotWithShape="0">
              <a:prstClr val="black">
                <a:alpha val="37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Picture Placeholder 19">
            <a:extLst>
              <a:ext uri="{FF2B5EF4-FFF2-40B4-BE49-F238E27FC236}">
                <a16:creationId xmlns:a16="http://schemas.microsoft.com/office/drawing/2014/main" id="{D3442F85-7CF8-3A46-887D-F83CEC0ABDA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 rot="21283095" flipH="1">
            <a:off x="9861530" y="4049279"/>
            <a:ext cx="1548267" cy="1959841"/>
          </a:xfrm>
          <a:solidFill>
            <a:schemeClr val="bg1"/>
          </a:solidFill>
          <a:ln w="101600" cap="sq"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95000"/>
                    <a:lumOff val="5000"/>
                  </a:schemeClr>
                </a:gs>
                <a:gs pos="100000">
                  <a:schemeClr val="accent3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miter lim="800000"/>
          </a:ln>
          <a:effectLst>
            <a:outerShdw blurRad="63500" sx="102000" sy="102000" algn="ctr" rotWithShape="0">
              <a:prstClr val="black">
                <a:alpha val="37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Picture Placeholder 19">
            <a:extLst>
              <a:ext uri="{FF2B5EF4-FFF2-40B4-BE49-F238E27FC236}">
                <a16:creationId xmlns:a16="http://schemas.microsoft.com/office/drawing/2014/main" id="{1D7E637C-952F-5C4B-A3C2-317B34F41DD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 rot="507821" flipH="1">
            <a:off x="9819026" y="2110667"/>
            <a:ext cx="1633274" cy="1959841"/>
          </a:xfrm>
          <a:solidFill>
            <a:schemeClr val="bg1"/>
          </a:solidFill>
          <a:ln w="101600" cap="sq"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95000"/>
                    <a:lumOff val="5000"/>
                  </a:schemeClr>
                </a:gs>
                <a:gs pos="100000">
                  <a:schemeClr val="accent3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miter lim="800000"/>
          </a:ln>
          <a:effectLst>
            <a:outerShdw blurRad="63500" sx="102000" sy="102000" algn="ctr" rotWithShape="0">
              <a:prstClr val="black">
                <a:alpha val="37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Picture Placeholder 19">
            <a:extLst>
              <a:ext uri="{FF2B5EF4-FFF2-40B4-BE49-F238E27FC236}">
                <a16:creationId xmlns:a16="http://schemas.microsoft.com/office/drawing/2014/main" id="{852EB6CB-FF6E-254B-83B9-A11893F658C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 rot="20524090" flipH="1">
            <a:off x="9865704" y="468578"/>
            <a:ext cx="1633274" cy="1959841"/>
          </a:xfrm>
          <a:solidFill>
            <a:schemeClr val="bg1"/>
          </a:solidFill>
          <a:ln w="101600" cap="sq"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95000"/>
                    <a:lumOff val="5000"/>
                  </a:schemeClr>
                </a:gs>
                <a:gs pos="100000">
                  <a:schemeClr val="accent3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miter lim="800000"/>
          </a:ln>
          <a:effectLst>
            <a:outerShdw blurRad="63500" sx="102000" sy="102000" algn="ctr" rotWithShape="0">
              <a:prstClr val="black">
                <a:alpha val="37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39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0"/>
    </mc:Choice>
    <mc:Fallback xmlns="">
      <p:transition spd="slow" advClick="0" advTm="30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FA77D0-B2C5-734E-D847-77421D3F0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DE8079-3D23-7EBC-AE6A-9F2459855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92335D-7E20-76D9-4985-F408CF312E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A184F-C943-4409-AC7C-26D5FED6926B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D8021D-E6FD-F27A-F846-175DED69C5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B0A39-CB57-2538-BD4A-CF05EE967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12A8B-5CE8-471C-BA5A-8551FC80C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077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football players&#10;&#10;Description automatically generated with medium confidence">
            <a:extLst>
              <a:ext uri="{FF2B5EF4-FFF2-40B4-BE49-F238E27FC236}">
                <a16:creationId xmlns:a16="http://schemas.microsoft.com/office/drawing/2014/main" id="{82F9D43E-18AF-196F-BDF7-964CE7B19C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2433" cy="8363571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4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39DDC8A-422C-C617-0564-1FF7822F4C0B}"/>
              </a:ext>
            </a:extLst>
          </p:cNvPr>
          <p:cNvSpPr txBox="1"/>
          <p:nvPr/>
        </p:nvSpPr>
        <p:spPr>
          <a:xfrm>
            <a:off x="2498105" y="1580970"/>
            <a:ext cx="629710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effectLst>
                  <a:glow rad="787400">
                    <a:schemeClr val="accent1">
                      <a:alpha val="40000"/>
                    </a:schemeClr>
                  </a:glow>
                  <a:outerShdw blurRad="279400" dist="38100" dir="2700000" algn="tl">
                    <a:srgbClr val="000000">
                      <a:alpha val="33000"/>
                    </a:srgbClr>
                  </a:outerShdw>
                </a:effectLst>
                <a:latin typeface="Montserrat" panose="00000500000000000000" pitchFamily="2" charset="0"/>
              </a:rPr>
              <a:t>This Month</a:t>
            </a:r>
          </a:p>
          <a:p>
            <a:pPr algn="ctr"/>
            <a:r>
              <a:rPr lang="en-US" sz="4400" b="1" dirty="0">
                <a:effectLst>
                  <a:glow rad="787400">
                    <a:schemeClr val="accent1">
                      <a:alpha val="40000"/>
                    </a:schemeClr>
                  </a:glow>
                  <a:outerShdw blurRad="279400" dist="38100" dir="2700000" algn="tl">
                    <a:srgbClr val="000000">
                      <a:alpha val="33000"/>
                    </a:srgbClr>
                  </a:outerShdw>
                </a:effectLst>
                <a:latin typeface="Montserrat" panose="00000500000000000000" pitchFamily="2" charset="0"/>
              </a:rPr>
              <a:t>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81A1CF-DFEA-DA11-8649-26B1CAE04C5A}"/>
              </a:ext>
            </a:extLst>
          </p:cNvPr>
          <p:cNvSpPr txBox="1"/>
          <p:nvPr/>
        </p:nvSpPr>
        <p:spPr>
          <a:xfrm>
            <a:off x="0" y="323235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rgbClr val="FF0000"/>
                </a:solidFill>
                <a:effectLst>
                  <a:outerShdw blurRad="38100" dist="1905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Black College Sports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42BA4C-693F-8204-279F-9F2B38B0105B}"/>
              </a:ext>
            </a:extLst>
          </p:cNvPr>
          <p:cNvSpPr/>
          <p:nvPr/>
        </p:nvSpPr>
        <p:spPr>
          <a:xfrm>
            <a:off x="2128587" y="5144386"/>
            <a:ext cx="728276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>
                <a:solidFill>
                  <a:srgbClr val="FF0000"/>
                </a:solidFill>
                <a:effectLst>
                  <a:outerShdw blurRad="38100" dist="1905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January 2023</a:t>
            </a:r>
          </a:p>
        </p:txBody>
      </p:sp>
    </p:spTree>
    <p:extLst>
      <p:ext uri="{BB962C8B-B14F-4D97-AF65-F5344CB8AC3E}">
        <p14:creationId xmlns:p14="http://schemas.microsoft.com/office/powerpoint/2010/main" val="130758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12000"/>
    </mc:Choice>
    <mc:Fallback>
      <p:transition spd="slow" advClick="0" advTm="12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10F89A-2135-C7F2-4E8D-C176D11F41A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pic>
        <p:nvPicPr>
          <p:cNvPr id="16" name="Picture Placeholder 15" descr="A person wearing a basketball jersey&#10;&#10;Description automatically generated with low confidence">
            <a:extLst>
              <a:ext uri="{FF2B5EF4-FFF2-40B4-BE49-F238E27FC236}">
                <a16:creationId xmlns:a16="http://schemas.microsoft.com/office/drawing/2014/main" id="{DA3D8A43-8BB0-2DE8-01A6-360532A555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69" b="9969"/>
          <a:stretch>
            <a:fillRect/>
          </a:stretch>
        </p:blipFill>
        <p:spPr/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5DB1D4B-35A5-DF9A-4702-042A7376C4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72AF34B-0E8E-02A0-A308-F2DBC3BFEDD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8330D4A-81E2-B3D4-DD92-E3FD46C8468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B52F264-D069-279D-4DA6-E141490C78D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CAD6001-39C0-26BF-8006-AE17D97DE27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0BE665F-F818-7200-4434-9FBEAC61D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0810" y="0"/>
            <a:ext cx="2539381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A5D5C9C-94E4-47D1-1A37-FE9C294A26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86643" y="507766"/>
            <a:ext cx="4781539" cy="597234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2F21FFD-E1E1-5C46-B6CF-2A6ACD5AE036}"/>
              </a:ext>
            </a:extLst>
          </p:cNvPr>
          <p:cNvSpPr/>
          <p:nvPr/>
        </p:nvSpPr>
        <p:spPr>
          <a:xfrm>
            <a:off x="3038961" y="377889"/>
            <a:ext cx="6114078" cy="610222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8925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AEDFEF-1D9F-3156-EB57-1CC4F1C3B0DD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  <p:txBody>
          <a:bodyPr/>
          <a:lstStyle/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anose="02070603080606020203" pitchFamily="18" charset="0"/>
              </a:rPr>
              <a:t>Jan 1, 1948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19C4C67-E645-9ECC-611D-42E917F3156B}"/>
              </a:ext>
            </a:extLst>
          </p:cNvPr>
          <p:cNvSpPr txBox="1">
            <a:spLocks/>
          </p:cNvSpPr>
          <p:nvPr/>
        </p:nvSpPr>
        <p:spPr>
          <a:xfrm>
            <a:off x="757335" y="1564409"/>
            <a:ext cx="10515600" cy="951279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anose="02070603080606020203" pitchFamily="18" charset="0"/>
              </a:rPr>
              <a:t>Vulcan Bowl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B213EF-37CA-A968-93C8-502188733787}"/>
              </a:ext>
            </a:extLst>
          </p:cNvPr>
          <p:cNvSpPr txBox="1"/>
          <p:nvPr/>
        </p:nvSpPr>
        <p:spPr>
          <a:xfrm>
            <a:off x="3508306" y="2632249"/>
            <a:ext cx="538376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Wilberforce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defeated the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Grambling Tigers,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 27 - 21. </a:t>
            </a:r>
          </a:p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The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Green Wave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(9-1-1), under head coach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Gaston F. “Country” Lewis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 went on to win their first and only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Black College National Football Championship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after the victory over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Eddie Robinson’s Tigers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(11-2).</a:t>
            </a:r>
          </a:p>
        </p:txBody>
      </p:sp>
    </p:spTree>
    <p:extLst>
      <p:ext uri="{BB962C8B-B14F-4D97-AF65-F5344CB8AC3E}">
        <p14:creationId xmlns:p14="http://schemas.microsoft.com/office/powerpoint/2010/main" val="2458431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5000"/>
    </mc:Choice>
    <mc:Fallback>
      <p:transition spd="slow" advClick="0" advTm="2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3646EE2B-C82B-6793-7A15-943DA54FC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5252" y="616315"/>
            <a:ext cx="6094520" cy="951279"/>
          </a:xfrm>
        </p:spPr>
        <p:txBody>
          <a:bodyPr/>
          <a:lstStyle/>
          <a:p>
            <a:r>
              <a:rPr lang="en-US" sz="6600" dirty="0">
                <a:latin typeface="Arial Black" panose="020B0A04020102020204" pitchFamily="34" charset="0"/>
              </a:rPr>
              <a:t>19019011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88D1CB-40EF-DBDE-4C6E-4BF0B82D0830}"/>
              </a:ext>
            </a:extLst>
          </p:cNvPr>
          <p:cNvSpPr/>
          <p:nvPr/>
        </p:nvSpPr>
        <p:spPr>
          <a:xfrm>
            <a:off x="3005252" y="399495"/>
            <a:ext cx="6094360" cy="609896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1F70D1-EE35-CDC4-8A98-C6CD5527EA57}"/>
              </a:ext>
            </a:extLst>
          </p:cNvPr>
          <p:cNvSpPr txBox="1">
            <a:spLocks/>
          </p:cNvSpPr>
          <p:nvPr/>
        </p:nvSpPr>
        <p:spPr>
          <a:xfrm>
            <a:off x="757335" y="1564409"/>
            <a:ext cx="10515600" cy="9512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" panose="020706030806060202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DABF59-9C81-A85A-9DE9-EF1F46869C7A}"/>
              </a:ext>
            </a:extLst>
          </p:cNvPr>
          <p:cNvSpPr txBox="1"/>
          <p:nvPr/>
        </p:nvSpPr>
        <p:spPr>
          <a:xfrm>
            <a:off x="3508306" y="2632249"/>
            <a:ext cx="538376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Wilberforce defeated the Grambling Tigers, 27 - 21. </a:t>
            </a:r>
          </a:p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The Green Wave (9-1-1), under head coach Gaston F. “Country” Lewis went on to win their first and only Black College National Football Championship with the victory over Eddie Robinson’s Tigers.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D8CE85-D89F-F806-07F9-5E9CB1BF6907}"/>
              </a:ext>
            </a:extLst>
          </p:cNvPr>
          <p:cNvSpPr/>
          <p:nvPr/>
        </p:nvSpPr>
        <p:spPr>
          <a:xfrm>
            <a:off x="3038961" y="377889"/>
            <a:ext cx="6114078" cy="610222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8925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1F47A4D-2DCF-507B-8266-3C26E60AABAA}"/>
              </a:ext>
            </a:extLst>
          </p:cNvPr>
          <p:cNvSpPr txBox="1">
            <a:spLocks/>
          </p:cNvSpPr>
          <p:nvPr/>
        </p:nvSpPr>
        <p:spPr>
          <a:xfrm>
            <a:off x="990600" y="768715"/>
            <a:ext cx="10515600" cy="951279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anose="02070603080606020203" pitchFamily="18" charset="0"/>
              </a:rPr>
              <a:t>Jan 12, 1950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1ACABA2-F89C-7B8A-1942-FBCDCDA9D10A}"/>
              </a:ext>
            </a:extLst>
          </p:cNvPr>
          <p:cNvSpPr txBox="1">
            <a:spLocks/>
          </p:cNvSpPr>
          <p:nvPr/>
        </p:nvSpPr>
        <p:spPr>
          <a:xfrm>
            <a:off x="909735" y="1716809"/>
            <a:ext cx="10515600" cy="951279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anose="02070603080606020203" pitchFamily="18" charset="0"/>
              </a:rPr>
              <a:t>Maryland State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70E2E9-A472-B75C-CEFA-ECA11D694EE5}"/>
              </a:ext>
            </a:extLst>
          </p:cNvPr>
          <p:cNvSpPr txBox="1"/>
          <p:nvPr/>
        </p:nvSpPr>
        <p:spPr>
          <a:xfrm>
            <a:off x="3660706" y="2784649"/>
            <a:ext cx="53837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…coached by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Vernon “Skip” McCain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 lost to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Doggie Julien’s Dartmouth Big Green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, 60-59 </a:t>
            </a:r>
          </a:p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in the first meeting between </a:t>
            </a:r>
          </a:p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an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Ivy League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 school and a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Black College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basketball team.</a:t>
            </a:r>
          </a:p>
        </p:txBody>
      </p:sp>
      <p:pic>
        <p:nvPicPr>
          <p:cNvPr id="9" name="Picture 8" descr="A statue of a person wearing a hat&#10;&#10;Description automatically generated with medium confidence">
            <a:extLst>
              <a:ext uri="{FF2B5EF4-FFF2-40B4-BE49-F238E27FC236}">
                <a16:creationId xmlns:a16="http://schemas.microsoft.com/office/drawing/2014/main" id="{E2068847-B33A-A398-635D-8BE01B364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128" y="467290"/>
            <a:ext cx="3705201" cy="6052771"/>
          </a:xfrm>
          <a:prstGeom prst="rect">
            <a:avLst/>
          </a:prstGeom>
        </p:spPr>
      </p:pic>
      <p:pic>
        <p:nvPicPr>
          <p:cNvPr id="32" name="Picture 31" descr="A close-up of a leaf&#10;&#10;Description automatically generated with medium confidence">
            <a:extLst>
              <a:ext uri="{FF2B5EF4-FFF2-40B4-BE49-F238E27FC236}">
                <a16:creationId xmlns:a16="http://schemas.microsoft.com/office/drawing/2014/main" id="{79841BF5-D5B3-AB5D-EC91-9F44C6252A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4610" y="954719"/>
            <a:ext cx="2143125" cy="1181100"/>
          </a:xfrm>
          <a:prstGeom prst="rect">
            <a:avLst/>
          </a:prstGeom>
        </p:spPr>
      </p:pic>
      <p:pic>
        <p:nvPicPr>
          <p:cNvPr id="14" name="Picture 13" descr="A person in a suit&#10;&#10;Description automatically generated with medium confidence">
            <a:extLst>
              <a:ext uri="{FF2B5EF4-FFF2-40B4-BE49-F238E27FC236}">
                <a16:creationId xmlns:a16="http://schemas.microsoft.com/office/drawing/2014/main" id="{0164645A-743A-7FA1-D0DE-006681497A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543" y="1528320"/>
            <a:ext cx="3824674" cy="497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78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25000"/>
    </mc:Choice>
    <mc:Fallback xmlns="">
      <p:transition spd="slow" advClick="0" advTm="2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1E693556-1B40-5521-CE92-E69BE34E2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5252" y="616315"/>
            <a:ext cx="6094520" cy="951279"/>
          </a:xfrm>
        </p:spPr>
        <p:txBody>
          <a:bodyPr/>
          <a:lstStyle/>
          <a:p>
            <a:r>
              <a:rPr lang="en-US" sz="6600" dirty="0">
                <a:latin typeface="Arial Black" panose="020B0A04020102020204" pitchFamily="34" charset="0"/>
              </a:rPr>
              <a:t>1924</a:t>
            </a:r>
          </a:p>
        </p:txBody>
      </p:sp>
      <p:pic>
        <p:nvPicPr>
          <p:cNvPr id="36" name="Picture Placeholder 35">
            <a:extLst>
              <a:ext uri="{FF2B5EF4-FFF2-40B4-BE49-F238E27FC236}">
                <a16:creationId xmlns:a16="http://schemas.microsoft.com/office/drawing/2014/main" id="{896C2A7A-0AC7-3D69-CE76-B19894A2B0C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1271279-F3A0-4252-F477-2D118DC04EEA}"/>
              </a:ext>
            </a:extLst>
          </p:cNvPr>
          <p:cNvSpPr/>
          <p:nvPr/>
        </p:nvSpPr>
        <p:spPr>
          <a:xfrm>
            <a:off x="3005252" y="399495"/>
            <a:ext cx="6094360" cy="609896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50800" dir="5400000" algn="ctr" rotWithShape="0">
                  <a:srgbClr val="000000">
                    <a:alpha val="47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B194D2-86BE-49CE-0AFA-950F93F40DBD}"/>
              </a:ext>
            </a:extLst>
          </p:cNvPr>
          <p:cNvSpPr/>
          <p:nvPr/>
        </p:nvSpPr>
        <p:spPr>
          <a:xfrm>
            <a:off x="3038961" y="377889"/>
            <a:ext cx="6114078" cy="610222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8925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E6F52BF-DA42-CD9B-DEE8-77A7AD33D4CD}"/>
              </a:ext>
            </a:extLst>
          </p:cNvPr>
          <p:cNvSpPr txBox="1">
            <a:spLocks/>
          </p:cNvSpPr>
          <p:nvPr/>
        </p:nvSpPr>
        <p:spPr>
          <a:xfrm>
            <a:off x="1042484" y="768715"/>
            <a:ext cx="10515600" cy="951279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96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anose="02070603080606020203" pitchFamily="18" charset="0"/>
              </a:rPr>
              <a:t>Jan 16, 1956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8F0825A-9273-A116-CAF0-CA431C0F6AB2}"/>
              </a:ext>
            </a:extLst>
          </p:cNvPr>
          <p:cNvSpPr txBox="1">
            <a:spLocks/>
          </p:cNvSpPr>
          <p:nvPr/>
        </p:nvSpPr>
        <p:spPr>
          <a:xfrm>
            <a:off x="820214" y="1716809"/>
            <a:ext cx="10515600" cy="951279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500" b="1" dirty="0">
                <a:solidFill>
                  <a:srgbClr val="FF0000"/>
                </a:solidFill>
                <a:effectLst/>
                <a:latin typeface="Bodoni MT" panose="02070603080606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FIRST INTERRACIAL </a:t>
            </a:r>
          </a:p>
          <a:p>
            <a:r>
              <a:rPr lang="en-US" sz="4500" b="1" dirty="0">
                <a:solidFill>
                  <a:srgbClr val="FF0000"/>
                </a:solidFill>
                <a:effectLst/>
                <a:latin typeface="Bodoni MT" panose="02070603080606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BASKETBALL GAMES</a:t>
            </a:r>
            <a:r>
              <a:rPr lang="en-US" sz="4500" dirty="0">
                <a:solidFill>
                  <a:srgbClr val="FF0000"/>
                </a:solidFill>
                <a:effectLst/>
                <a:latin typeface="Bodoni MT" panose="02070603080606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4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" panose="020706030806060202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536971-0E1A-7DC5-C756-F4687B618FEE}"/>
              </a:ext>
            </a:extLst>
          </p:cNvPr>
          <p:cNvSpPr txBox="1"/>
          <p:nvPr/>
        </p:nvSpPr>
        <p:spPr>
          <a:xfrm>
            <a:off x="3712590" y="2784649"/>
            <a:ext cx="53837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held in </a:t>
            </a:r>
            <a:r>
              <a:rPr lang="en-US" sz="2400" b="1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2400" b="1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South in </a:t>
            </a:r>
            <a:r>
              <a:rPr lang="en-US" sz="2400" b="1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Nashville</a:t>
            </a:r>
            <a:r>
              <a:rPr lang="en-US" sz="2400" b="1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TN…The teams that participated were: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FISK,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TENNESSEE STATE, </a:t>
            </a:r>
          </a:p>
          <a:p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NORTH DAKOTA STATE </a:t>
            </a:r>
          </a:p>
          <a:p>
            <a:r>
              <a:rPr lang="en-US" sz="2400" b="1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cs typeface="Times New Roman" panose="02020603050405020304" pitchFamily="18" charset="0"/>
              </a:rPr>
              <a:t>ROCKHURST COLLEGE.</a:t>
            </a:r>
          </a:p>
          <a:p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0CE7022-4099-3BE1-13C1-7F7537F4B2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287" y="4715430"/>
            <a:ext cx="2619375" cy="1743075"/>
          </a:xfrm>
          <a:prstGeom prst="rect">
            <a:avLst/>
          </a:prstGeom>
        </p:spPr>
      </p:pic>
      <p:pic>
        <p:nvPicPr>
          <p:cNvPr id="28" name="Picture 27" descr="A picture containing text&#10;&#10;Description automatically generated">
            <a:extLst>
              <a:ext uri="{FF2B5EF4-FFF2-40B4-BE49-F238E27FC236}">
                <a16:creationId xmlns:a16="http://schemas.microsoft.com/office/drawing/2014/main" id="{E1F046DC-0960-3E16-C27C-E73CE6FE74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70" y="797233"/>
            <a:ext cx="2372567" cy="152489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098787F-9A10-908E-AEE0-C73213CED5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018" y="3938811"/>
            <a:ext cx="2372567" cy="133456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D30FDFE-C5BF-7178-40A0-33FBD9A89A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5360" y="736106"/>
            <a:ext cx="1905000" cy="152491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ABCA49E-5F0C-9708-08C0-2F09EAB42D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2992" y="3428999"/>
            <a:ext cx="1905000" cy="1905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E7241AD2-CBAF-D170-E1BA-0CCBF51E0C45}"/>
              </a:ext>
            </a:extLst>
          </p:cNvPr>
          <p:cNvSpPr txBox="1"/>
          <p:nvPr/>
        </p:nvSpPr>
        <p:spPr>
          <a:xfrm>
            <a:off x="475980" y="2454904"/>
            <a:ext cx="21924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cs typeface="Times New Roman" panose="02020603050405020304" pitchFamily="18" charset="0"/>
              </a:rPr>
              <a:t>FISK Bulldogs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C68337E-ABEA-02C2-1A29-D8BA7F808CCC}"/>
              </a:ext>
            </a:extLst>
          </p:cNvPr>
          <p:cNvSpPr txBox="1"/>
          <p:nvPr/>
        </p:nvSpPr>
        <p:spPr>
          <a:xfrm>
            <a:off x="98972" y="5343500"/>
            <a:ext cx="25701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cs typeface="Times New Roman" panose="02020603050405020304" pitchFamily="18" charset="0"/>
              </a:rPr>
              <a:t>TENNESSEE STATE Tigers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9D51E9B-D3E6-5E81-0DAB-2E846F6EB5BF}"/>
              </a:ext>
            </a:extLst>
          </p:cNvPr>
          <p:cNvSpPr txBox="1"/>
          <p:nvPr/>
        </p:nvSpPr>
        <p:spPr>
          <a:xfrm>
            <a:off x="9403887" y="2346871"/>
            <a:ext cx="2298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cs typeface="Times New Roman" panose="02020603050405020304" pitchFamily="18" charset="0"/>
              </a:rPr>
              <a:t>NDSU  Bison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ABB1F43-6C8F-B525-3107-C249D2378A47}"/>
              </a:ext>
            </a:extLst>
          </p:cNvPr>
          <p:cNvSpPr txBox="1"/>
          <p:nvPr/>
        </p:nvSpPr>
        <p:spPr>
          <a:xfrm>
            <a:off x="9588982" y="5402301"/>
            <a:ext cx="22982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cs typeface="Times New Roman" panose="02020603050405020304" pitchFamily="18" charset="0"/>
              </a:rPr>
              <a:t>ROCKHURST Hawks</a:t>
            </a:r>
          </a:p>
        </p:txBody>
      </p:sp>
    </p:spTree>
    <p:extLst>
      <p:ext uri="{BB962C8B-B14F-4D97-AF65-F5344CB8AC3E}">
        <p14:creationId xmlns:p14="http://schemas.microsoft.com/office/powerpoint/2010/main" val="212551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25000"/>
    </mc:Choice>
    <mc:Fallback xmlns="">
      <p:transition spd="slow" advClick="0" advTm="25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D8A2312-B8E8-E8AD-AE98-B6F96CE34E5B}"/>
              </a:ext>
            </a:extLst>
          </p:cNvPr>
          <p:cNvSpPr/>
          <p:nvPr/>
        </p:nvSpPr>
        <p:spPr>
          <a:xfrm>
            <a:off x="3005252" y="399495"/>
            <a:ext cx="6094360" cy="609896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50800" dir="5400000" algn="ctr" rotWithShape="0">
                  <a:srgbClr val="000000">
                    <a:alpha val="47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3DE1F5E-4702-7BA0-BBAB-C680369D5936}"/>
              </a:ext>
            </a:extLst>
          </p:cNvPr>
          <p:cNvSpPr/>
          <p:nvPr/>
        </p:nvSpPr>
        <p:spPr>
          <a:xfrm>
            <a:off x="3038961" y="377889"/>
            <a:ext cx="6114078" cy="610222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8925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F42E245-0B3B-CDFD-BFBC-ABFAC41F1A76}"/>
              </a:ext>
            </a:extLst>
          </p:cNvPr>
          <p:cNvSpPr txBox="1">
            <a:spLocks/>
          </p:cNvSpPr>
          <p:nvPr/>
        </p:nvSpPr>
        <p:spPr>
          <a:xfrm>
            <a:off x="1042484" y="768715"/>
            <a:ext cx="10515600" cy="951279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8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anose="02070603080606020203" pitchFamily="18" charset="0"/>
              </a:rPr>
              <a:t>Jan 7, 1978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AC43DA2-46F4-7929-AB29-068E133695B2}"/>
              </a:ext>
            </a:extLst>
          </p:cNvPr>
          <p:cNvSpPr txBox="1">
            <a:spLocks/>
          </p:cNvSpPr>
          <p:nvPr/>
        </p:nvSpPr>
        <p:spPr>
          <a:xfrm>
            <a:off x="961619" y="2027896"/>
            <a:ext cx="10515600" cy="951279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anose="02070603080606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FIRST ANNUAL </a:t>
            </a:r>
          </a:p>
          <a:p>
            <a:r>
              <a:rPr lang="en-US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anose="02070603080606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BLACK COLLEGE </a:t>
            </a:r>
          </a:p>
          <a:p>
            <a:r>
              <a:rPr lang="en-US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anose="02070603080606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ALL-STAR BOWL</a:t>
            </a:r>
            <a:endParaRPr lang="en-US" sz="4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" panose="02070603080606020203" pitchFamily="18" charset="0"/>
            </a:endParaRPr>
          </a:p>
        </p:txBody>
      </p:sp>
      <p:pic>
        <p:nvPicPr>
          <p:cNvPr id="16" name="Picture 15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46418F38-5542-0518-A70B-F107C7813E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9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2331" y="1417592"/>
            <a:ext cx="3230340" cy="5102469"/>
          </a:xfrm>
          <a:prstGeom prst="rect">
            <a:avLst/>
          </a:prstGeom>
        </p:spPr>
      </p:pic>
      <p:pic>
        <p:nvPicPr>
          <p:cNvPr id="23" name="Picture 22" descr="A person wearing a hat&#10;&#10;Description automatically generated with low confidence">
            <a:extLst>
              <a:ext uri="{FF2B5EF4-FFF2-40B4-BE49-F238E27FC236}">
                <a16:creationId xmlns:a16="http://schemas.microsoft.com/office/drawing/2014/main" id="{BB566723-465A-B0FE-87D9-3889F808BC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776" y="2248835"/>
            <a:ext cx="3461184" cy="42312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A53F577-012E-028C-1FB3-18D7AD6B89F6}"/>
              </a:ext>
            </a:extLst>
          </p:cNvPr>
          <p:cNvSpPr txBox="1"/>
          <p:nvPr/>
        </p:nvSpPr>
        <p:spPr>
          <a:xfrm>
            <a:off x="3698740" y="3444987"/>
            <a:ext cx="5383763" cy="2898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The East vs.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West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in the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inaugural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showcase of the top talent in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Black college football. Rudy Hubbard,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who led the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Florida A&amp;M Rattlers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to the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first Div. 1-AA national championship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coached the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West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squad against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South Carolina State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head coach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Willie Jeffries’ East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team.</a:t>
            </a:r>
          </a:p>
        </p:txBody>
      </p:sp>
    </p:spTree>
    <p:extLst>
      <p:ext uri="{BB962C8B-B14F-4D97-AF65-F5344CB8AC3E}">
        <p14:creationId xmlns:p14="http://schemas.microsoft.com/office/powerpoint/2010/main" val="1700025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25000"/>
    </mc:Choice>
    <mc:Fallback xmlns="">
      <p:transition spd="slow" advClick="0" advTm="25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258</Words>
  <Application>Microsoft Office PowerPoint</Application>
  <PresentationFormat>Widescreen</PresentationFormat>
  <Paragraphs>32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Arial Black</vt:lpstr>
      <vt:lpstr>Bodoni MT</vt:lpstr>
      <vt:lpstr>Calibri</vt:lpstr>
      <vt:lpstr>Calibri Light</vt:lpstr>
      <vt:lpstr>Montserrat</vt:lpstr>
      <vt:lpstr>Roboto</vt:lpstr>
      <vt:lpstr>Office Theme</vt:lpstr>
      <vt:lpstr>PowerPoint Presentation</vt:lpstr>
      <vt:lpstr>Jan 1, 1948</vt:lpstr>
      <vt:lpstr>19019011</vt:lpstr>
      <vt:lpstr>1924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Edd Hayes</dc:creator>
  <cp:lastModifiedBy>Edd Hayes</cp:lastModifiedBy>
  <cp:revision>5</cp:revision>
  <dcterms:created xsi:type="dcterms:W3CDTF">2022-12-31T01:14:37Z</dcterms:created>
  <dcterms:modified xsi:type="dcterms:W3CDTF">2023-01-04T01:15:37Z</dcterms:modified>
</cp:coreProperties>
</file>