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78" r:id="rId5"/>
    <p:sldId id="279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A8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 showGuides="1">
      <p:cViewPr>
        <p:scale>
          <a:sx n="89" d="100"/>
          <a:sy n="89" d="100"/>
        </p:scale>
        <p:origin x="1236" y="510"/>
      </p:cViewPr>
      <p:guideLst>
        <p:guide orient="horz" pos="22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4A41F-0C17-96F0-DFB6-B36EBF54E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B887DF-D02E-CA88-5230-B3E65F4B5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524D3-6A5C-354D-F83C-3F2EDA7C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044B-503F-F95C-D61D-82B648C11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5924B-83C7-56C9-3FB1-9D67C6118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18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18DD-97BC-B148-3B01-31AFEE3D0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78892-9EEE-B52F-FE79-F86257FCE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F5249-CDD1-F971-2F0F-705C25576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3ECA7-8C80-312E-C75C-CE90B020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7D7B5-F417-F49D-4A1D-CD63579AE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685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17A8D-DD10-0B25-B439-6F58A6DB8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26713A-F815-B949-5A68-49EC83224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E9DD8-3381-BE19-DE25-EF46EC012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D00BA-144B-7FC8-9C20-45C729B6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54CB9-8885-E1FD-C778-F4D00856D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314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BEF9F-A594-545E-5360-43126063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EB739-FA3B-4D58-4327-E61CD17DE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144FA-9A59-64EF-1783-ADEB3775B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B109E5-5F28-1063-CB6F-1C17BF035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573A7-BE92-7B46-FCA7-5E197C55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C4A6B-3398-8642-F056-2591F9978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594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B682F-D6CB-34C5-595A-1B17372BA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6F463-A911-69DD-48C8-BC3E3CBB0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AE434C-2E11-8640-28ED-BB71367D6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7FEDF9-C3E7-83AB-CD5F-FBD848FCE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DCA658-C9D9-9954-FE06-A223B4B386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4EF9DA-9AAB-05F6-E02A-81112917D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C555D0-577B-98FF-B979-A9952D3C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5E240-1634-F2EF-E7BA-1DCB1CAC2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322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21CB3-8D40-6FE4-714F-71C847020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539C6B-A99C-A023-BEF5-00F566C55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64B76-3504-2729-F49B-26E22D79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399FD-6760-4EB6-7F21-16055A0D7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472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BCE6EA-D75A-775B-057E-908DBBCF6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2BA320-4507-759A-484C-9CC6C03F8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4C5CE-4B93-59E9-BB20-01886981A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466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93C8F-4B14-92B8-6CA5-3E872F6F1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3B30C-5CB2-D5D2-6163-BE5827239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28665-DF20-E2C5-10FF-B540C1F1A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618397-8897-CD86-20B2-D8EDE20DE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6A75A-0BD3-15FA-97EB-DC115CC6C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A22C1-D407-1C77-3696-177FA2408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609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79346-6B85-E883-2643-2F2930180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E3A751-EEFC-3964-3522-03C67D0DFF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D5D03-53E5-B6F2-7B29-5895B59C6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16DD1-0865-CFD9-FF5D-4460935F0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02EDD-DF2E-6142-0E37-A6CE4C61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044C8-61E2-E43D-E9DD-E8CC99B0B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245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EE44-4900-A79E-53CD-DB42B81FF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F61D5-C670-8A67-6927-5BE155834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5F551-632E-779B-BF17-BB2FBFE2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027F0-5A8E-11EC-99AB-53FD6DDF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01C30-DDCB-8598-A42C-24199C47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58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5E47A6-18C5-32AA-6C53-E91E72DB85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316DF5-94E5-3A71-E3BE-E7F682F414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843E-E8D0-627D-3CEB-7451B5C5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DC5A4-3A9D-CA0E-CE3D-E9E22364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D30ED-F85F-9FB2-AD69-0613DBC3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144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E396D-FF02-234E-BD81-59CECD18DE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16315"/>
            <a:ext cx="10515600" cy="951279"/>
          </a:xfrm>
        </p:spPr>
        <p:txBody>
          <a:bodyPr>
            <a:no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IT’S BEEN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22D3C9-9E99-D94B-AD0B-3B8C536D51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4D575-E3A5-4E40-944A-40F05C0738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D75D45-ECC0-BE49-BEE9-DCEB92F451F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aphic 14">
            <a:extLst>
              <a:ext uri="{FF2B5EF4-FFF2-40B4-BE49-F238E27FC236}">
                <a16:creationId xmlns:a16="http://schemas.microsoft.com/office/drawing/2014/main" id="{98BB3396-B1E2-B448-A202-09209C54C65D}"/>
              </a:ext>
            </a:extLst>
          </p:cNvPr>
          <p:cNvGrpSpPr/>
          <p:nvPr/>
        </p:nvGrpSpPr>
        <p:grpSpPr>
          <a:xfrm>
            <a:off x="3325767" y="1472999"/>
            <a:ext cx="5540466" cy="4102750"/>
            <a:chOff x="5092700" y="2686050"/>
            <a:chExt cx="2006600" cy="1485900"/>
          </a:xfr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effectLst>
            <a:outerShdw blurRad="50800" dist="177800" dir="27000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FF84B2D-D740-B142-80E5-8DFE4AB03DDA}"/>
                </a:ext>
              </a:extLst>
            </p:cNvPr>
            <p:cNvSpPr/>
            <p:nvPr/>
          </p:nvSpPr>
          <p:spPr>
            <a:xfrm>
              <a:off x="5149760" y="2841307"/>
              <a:ext cx="732266" cy="1057275"/>
            </a:xfrm>
            <a:custGeom>
              <a:avLst/>
              <a:gdLst>
                <a:gd name="connsiteX0" fmla="*/ 368035 w 732266"/>
                <a:gd name="connsiteY0" fmla="*/ 1059180 h 1057275"/>
                <a:gd name="connsiteX1" fmla="*/ 226337 w 732266"/>
                <a:gd name="connsiteY1" fmla="*/ 1031558 h 1057275"/>
                <a:gd name="connsiteX2" fmla="*/ 107462 w 732266"/>
                <a:gd name="connsiteY2" fmla="*/ 950595 h 1057275"/>
                <a:gd name="connsiteX3" fmla="*/ 26628 w 732266"/>
                <a:gd name="connsiteY3" fmla="*/ 831533 h 1057275"/>
                <a:gd name="connsiteX4" fmla="*/ 0 w 732266"/>
                <a:gd name="connsiteY4" fmla="*/ 690563 h 1057275"/>
                <a:gd name="connsiteX5" fmla="*/ 233945 w 732266"/>
                <a:gd name="connsiteY5" fmla="*/ 690563 h 1057275"/>
                <a:gd name="connsiteX6" fmla="*/ 271985 w 732266"/>
                <a:gd name="connsiteY6" fmla="*/ 786765 h 1057275"/>
                <a:gd name="connsiteX7" fmla="*/ 368035 w 732266"/>
                <a:gd name="connsiteY7" fmla="*/ 824865 h 1057275"/>
                <a:gd name="connsiteX8" fmla="*/ 463135 w 732266"/>
                <a:gd name="connsiteY8" fmla="*/ 786765 h 1057275"/>
                <a:gd name="connsiteX9" fmla="*/ 503077 w 732266"/>
                <a:gd name="connsiteY9" fmla="*/ 690563 h 1057275"/>
                <a:gd name="connsiteX10" fmla="*/ 463135 w 732266"/>
                <a:gd name="connsiteY10" fmla="*/ 595313 h 1057275"/>
                <a:gd name="connsiteX11" fmla="*/ 368035 w 732266"/>
                <a:gd name="connsiteY11" fmla="*/ 555308 h 1057275"/>
                <a:gd name="connsiteX12" fmla="*/ 59913 w 732266"/>
                <a:gd name="connsiteY12" fmla="*/ 557213 h 1057275"/>
                <a:gd name="connsiteX13" fmla="*/ 59913 w 732266"/>
                <a:gd name="connsiteY13" fmla="*/ 0 h 1057275"/>
                <a:gd name="connsiteX14" fmla="*/ 659040 w 732266"/>
                <a:gd name="connsiteY14" fmla="*/ 0 h 1057275"/>
                <a:gd name="connsiteX15" fmla="*/ 659040 w 732266"/>
                <a:gd name="connsiteY15" fmla="*/ 234315 h 1057275"/>
                <a:gd name="connsiteX16" fmla="*/ 293858 w 732266"/>
                <a:gd name="connsiteY16" fmla="*/ 234315 h 1057275"/>
                <a:gd name="connsiteX17" fmla="*/ 293858 w 732266"/>
                <a:gd name="connsiteY17" fmla="*/ 320993 h 1057275"/>
                <a:gd name="connsiteX18" fmla="*/ 369937 w 732266"/>
                <a:gd name="connsiteY18" fmla="*/ 320993 h 1057275"/>
                <a:gd name="connsiteX19" fmla="*/ 511635 w 732266"/>
                <a:gd name="connsiteY19" fmla="*/ 348615 h 1057275"/>
                <a:gd name="connsiteX20" fmla="*/ 631461 w 732266"/>
                <a:gd name="connsiteY20" fmla="*/ 427673 h 1057275"/>
                <a:gd name="connsiteX21" fmla="*/ 710393 w 732266"/>
                <a:gd name="connsiteY21" fmla="*/ 547688 h 1057275"/>
                <a:gd name="connsiteX22" fmla="*/ 737972 w 732266"/>
                <a:gd name="connsiteY22" fmla="*/ 688658 h 1057275"/>
                <a:gd name="connsiteX23" fmla="*/ 710393 w 732266"/>
                <a:gd name="connsiteY23" fmla="*/ 830580 h 1057275"/>
                <a:gd name="connsiteX24" fmla="*/ 630510 w 732266"/>
                <a:gd name="connsiteY24" fmla="*/ 949643 h 1057275"/>
                <a:gd name="connsiteX25" fmla="*/ 509733 w 732266"/>
                <a:gd name="connsiteY25" fmla="*/ 1030605 h 1057275"/>
                <a:gd name="connsiteX26" fmla="*/ 368035 w 732266"/>
                <a:gd name="connsiteY26" fmla="*/ 105918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32266" h="1057275">
                  <a:moveTo>
                    <a:pt x="368035" y="1059180"/>
                  </a:moveTo>
                  <a:cubicBezTo>
                    <a:pt x="318583" y="1059180"/>
                    <a:pt x="271034" y="1049655"/>
                    <a:pt x="226337" y="1031558"/>
                  </a:cubicBezTo>
                  <a:cubicBezTo>
                    <a:pt x="181640" y="1012508"/>
                    <a:pt x="141698" y="985838"/>
                    <a:pt x="107462" y="950595"/>
                  </a:cubicBezTo>
                  <a:cubicBezTo>
                    <a:pt x="72276" y="916305"/>
                    <a:pt x="45648" y="877253"/>
                    <a:pt x="26628" y="831533"/>
                  </a:cubicBezTo>
                  <a:cubicBezTo>
                    <a:pt x="9510" y="786765"/>
                    <a:pt x="0" y="740093"/>
                    <a:pt x="0" y="690563"/>
                  </a:cubicBezTo>
                  <a:lnTo>
                    <a:pt x="233945" y="690563"/>
                  </a:lnTo>
                  <a:cubicBezTo>
                    <a:pt x="233945" y="728663"/>
                    <a:pt x="247259" y="761048"/>
                    <a:pt x="271985" y="786765"/>
                  </a:cubicBezTo>
                  <a:cubicBezTo>
                    <a:pt x="299564" y="812483"/>
                    <a:pt x="330946" y="824865"/>
                    <a:pt x="368035" y="824865"/>
                  </a:cubicBezTo>
                  <a:cubicBezTo>
                    <a:pt x="404173" y="824865"/>
                    <a:pt x="435556" y="811530"/>
                    <a:pt x="463135" y="786765"/>
                  </a:cubicBezTo>
                  <a:cubicBezTo>
                    <a:pt x="489763" y="760095"/>
                    <a:pt x="503077" y="728663"/>
                    <a:pt x="503077" y="690563"/>
                  </a:cubicBezTo>
                  <a:cubicBezTo>
                    <a:pt x="503077" y="653415"/>
                    <a:pt x="489763" y="621983"/>
                    <a:pt x="463135" y="595313"/>
                  </a:cubicBezTo>
                  <a:cubicBezTo>
                    <a:pt x="436507" y="568643"/>
                    <a:pt x="405124" y="555308"/>
                    <a:pt x="368035" y="555308"/>
                  </a:cubicBezTo>
                  <a:lnTo>
                    <a:pt x="59913" y="557213"/>
                  </a:lnTo>
                  <a:lnTo>
                    <a:pt x="59913" y="0"/>
                  </a:lnTo>
                  <a:lnTo>
                    <a:pt x="659040" y="0"/>
                  </a:lnTo>
                  <a:lnTo>
                    <a:pt x="659040" y="234315"/>
                  </a:lnTo>
                  <a:lnTo>
                    <a:pt x="293858" y="234315"/>
                  </a:lnTo>
                  <a:lnTo>
                    <a:pt x="293858" y="320993"/>
                  </a:lnTo>
                  <a:lnTo>
                    <a:pt x="369937" y="320993"/>
                  </a:lnTo>
                  <a:cubicBezTo>
                    <a:pt x="419389" y="320993"/>
                    <a:pt x="465988" y="330518"/>
                    <a:pt x="511635" y="348615"/>
                  </a:cubicBezTo>
                  <a:cubicBezTo>
                    <a:pt x="556332" y="367665"/>
                    <a:pt x="596274" y="393383"/>
                    <a:pt x="631461" y="427673"/>
                  </a:cubicBezTo>
                  <a:cubicBezTo>
                    <a:pt x="665697" y="462915"/>
                    <a:pt x="692325" y="502920"/>
                    <a:pt x="710393" y="547688"/>
                  </a:cubicBezTo>
                  <a:cubicBezTo>
                    <a:pt x="729413" y="592455"/>
                    <a:pt x="737972" y="640080"/>
                    <a:pt x="737972" y="688658"/>
                  </a:cubicBezTo>
                  <a:cubicBezTo>
                    <a:pt x="737972" y="738188"/>
                    <a:pt x="728462" y="785813"/>
                    <a:pt x="710393" y="830580"/>
                  </a:cubicBezTo>
                  <a:cubicBezTo>
                    <a:pt x="691374" y="875348"/>
                    <a:pt x="664746" y="915353"/>
                    <a:pt x="630510" y="949643"/>
                  </a:cubicBezTo>
                  <a:cubicBezTo>
                    <a:pt x="595323" y="984885"/>
                    <a:pt x="555381" y="1011555"/>
                    <a:pt x="509733" y="1030605"/>
                  </a:cubicBezTo>
                  <a:cubicBezTo>
                    <a:pt x="465037" y="1049655"/>
                    <a:pt x="417487" y="1059180"/>
                    <a:pt x="368035" y="105918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3C921D7-F20D-4E4F-8905-53E6B010FA0C}"/>
                </a:ext>
              </a:extLst>
            </p:cNvPr>
            <p:cNvSpPr/>
            <p:nvPr/>
          </p:nvSpPr>
          <p:spPr>
            <a:xfrm>
              <a:off x="5998999" y="2848928"/>
              <a:ext cx="1046095" cy="1047750"/>
            </a:xfrm>
            <a:custGeom>
              <a:avLst/>
              <a:gdLst>
                <a:gd name="connsiteX0" fmla="*/ 525900 w 1046094"/>
                <a:gd name="connsiteY0" fmla="*/ 0 h 1047750"/>
                <a:gd name="connsiteX1" fmla="*/ 729413 w 1046094"/>
                <a:gd name="connsiteY1" fmla="*/ 41910 h 1047750"/>
                <a:gd name="connsiteX2" fmla="*/ 896789 w 1046094"/>
                <a:gd name="connsiteY2" fmla="*/ 154305 h 1047750"/>
                <a:gd name="connsiteX3" fmla="*/ 1009006 w 1046094"/>
                <a:gd name="connsiteY3" fmla="*/ 321945 h 1047750"/>
                <a:gd name="connsiteX4" fmla="*/ 1050850 w 1046094"/>
                <a:gd name="connsiteY4" fmla="*/ 525780 h 1047750"/>
                <a:gd name="connsiteX5" fmla="*/ 1009006 w 1046094"/>
                <a:gd name="connsiteY5" fmla="*/ 730568 h 1047750"/>
                <a:gd name="connsiteX6" fmla="*/ 896789 w 1046094"/>
                <a:gd name="connsiteY6" fmla="*/ 897255 h 1047750"/>
                <a:gd name="connsiteX7" fmla="*/ 729413 w 1046094"/>
                <a:gd name="connsiteY7" fmla="*/ 1010602 h 1047750"/>
                <a:gd name="connsiteX8" fmla="*/ 525900 w 1046094"/>
                <a:gd name="connsiteY8" fmla="*/ 1052513 h 1047750"/>
                <a:gd name="connsiteX9" fmla="*/ 321436 w 1046094"/>
                <a:gd name="connsiteY9" fmla="*/ 1010602 h 1047750"/>
                <a:gd name="connsiteX10" fmla="*/ 155012 w 1046094"/>
                <a:gd name="connsiteY10" fmla="*/ 897255 h 1047750"/>
                <a:gd name="connsiteX11" fmla="*/ 41844 w 1046094"/>
                <a:gd name="connsiteY11" fmla="*/ 730568 h 1047750"/>
                <a:gd name="connsiteX12" fmla="*/ 0 w 1046094"/>
                <a:gd name="connsiteY12" fmla="*/ 525780 h 1047750"/>
                <a:gd name="connsiteX13" fmla="*/ 41844 w 1046094"/>
                <a:gd name="connsiteY13" fmla="*/ 321945 h 1047750"/>
                <a:gd name="connsiteX14" fmla="*/ 155012 w 1046094"/>
                <a:gd name="connsiteY14" fmla="*/ 154305 h 1047750"/>
                <a:gd name="connsiteX15" fmla="*/ 321436 w 1046094"/>
                <a:gd name="connsiteY15" fmla="*/ 41910 h 1047750"/>
                <a:gd name="connsiteX16" fmla="*/ 525900 w 1046094"/>
                <a:gd name="connsiteY16" fmla="*/ 0 h 1047750"/>
                <a:gd name="connsiteX17" fmla="*/ 525900 w 1046094"/>
                <a:gd name="connsiteY17" fmla="*/ 817245 h 1047750"/>
                <a:gd name="connsiteX18" fmla="*/ 639069 w 1046094"/>
                <a:gd name="connsiteY18" fmla="*/ 794385 h 1047750"/>
                <a:gd name="connsiteX19" fmla="*/ 732266 w 1046094"/>
                <a:gd name="connsiteY19" fmla="*/ 731520 h 1047750"/>
                <a:gd name="connsiteX20" fmla="*/ 794081 w 1046094"/>
                <a:gd name="connsiteY20" fmla="*/ 638175 h 1047750"/>
                <a:gd name="connsiteX21" fmla="*/ 816905 w 1046094"/>
                <a:gd name="connsiteY21" fmla="*/ 524827 h 1047750"/>
                <a:gd name="connsiteX22" fmla="*/ 794081 w 1046094"/>
                <a:gd name="connsiteY22" fmla="*/ 412433 h 1047750"/>
                <a:gd name="connsiteX23" fmla="*/ 732266 w 1046094"/>
                <a:gd name="connsiteY23" fmla="*/ 320040 h 1047750"/>
                <a:gd name="connsiteX24" fmla="*/ 639069 w 1046094"/>
                <a:gd name="connsiteY24" fmla="*/ 257175 h 1047750"/>
                <a:gd name="connsiteX25" fmla="*/ 525900 w 1046094"/>
                <a:gd name="connsiteY25" fmla="*/ 234315 h 1047750"/>
                <a:gd name="connsiteX26" fmla="*/ 412732 w 1046094"/>
                <a:gd name="connsiteY26" fmla="*/ 257175 h 1047750"/>
                <a:gd name="connsiteX27" fmla="*/ 319534 w 1046094"/>
                <a:gd name="connsiteY27" fmla="*/ 320040 h 1047750"/>
                <a:gd name="connsiteX28" fmla="*/ 257720 w 1046094"/>
                <a:gd name="connsiteY28" fmla="*/ 412433 h 1047750"/>
                <a:gd name="connsiteX29" fmla="*/ 234896 w 1046094"/>
                <a:gd name="connsiteY29" fmla="*/ 524827 h 1047750"/>
                <a:gd name="connsiteX30" fmla="*/ 257720 w 1046094"/>
                <a:gd name="connsiteY30" fmla="*/ 638175 h 1047750"/>
                <a:gd name="connsiteX31" fmla="*/ 319534 w 1046094"/>
                <a:gd name="connsiteY31" fmla="*/ 731520 h 1047750"/>
                <a:gd name="connsiteX32" fmla="*/ 412732 w 1046094"/>
                <a:gd name="connsiteY32" fmla="*/ 794385 h 1047750"/>
                <a:gd name="connsiteX33" fmla="*/ 525900 w 1046094"/>
                <a:gd name="connsiteY33" fmla="*/ 81724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46094" h="1047750">
                  <a:moveTo>
                    <a:pt x="525900" y="0"/>
                  </a:moveTo>
                  <a:cubicBezTo>
                    <a:pt x="598176" y="0"/>
                    <a:pt x="665697" y="14288"/>
                    <a:pt x="729413" y="41910"/>
                  </a:cubicBezTo>
                  <a:cubicBezTo>
                    <a:pt x="793130" y="69532"/>
                    <a:pt x="848288" y="107632"/>
                    <a:pt x="896789" y="154305"/>
                  </a:cubicBezTo>
                  <a:cubicBezTo>
                    <a:pt x="944338" y="201930"/>
                    <a:pt x="981427" y="258128"/>
                    <a:pt x="1009006" y="321945"/>
                  </a:cubicBezTo>
                  <a:cubicBezTo>
                    <a:pt x="1036585" y="385762"/>
                    <a:pt x="1050850" y="454343"/>
                    <a:pt x="1050850" y="525780"/>
                  </a:cubicBezTo>
                  <a:cubicBezTo>
                    <a:pt x="1050850" y="598170"/>
                    <a:pt x="1036585" y="666750"/>
                    <a:pt x="1009006" y="730568"/>
                  </a:cubicBezTo>
                  <a:cubicBezTo>
                    <a:pt x="981427" y="794385"/>
                    <a:pt x="943387" y="850583"/>
                    <a:pt x="896789" y="897255"/>
                  </a:cubicBezTo>
                  <a:cubicBezTo>
                    <a:pt x="849239" y="944880"/>
                    <a:pt x="793130" y="982980"/>
                    <a:pt x="729413" y="1010602"/>
                  </a:cubicBezTo>
                  <a:cubicBezTo>
                    <a:pt x="665697" y="1038225"/>
                    <a:pt x="597225" y="1052513"/>
                    <a:pt x="525900" y="1052513"/>
                  </a:cubicBezTo>
                  <a:cubicBezTo>
                    <a:pt x="453625" y="1052513"/>
                    <a:pt x="385153" y="1039177"/>
                    <a:pt x="321436" y="1010602"/>
                  </a:cubicBezTo>
                  <a:cubicBezTo>
                    <a:pt x="257720" y="982980"/>
                    <a:pt x="201611" y="945833"/>
                    <a:pt x="155012" y="897255"/>
                  </a:cubicBezTo>
                  <a:cubicBezTo>
                    <a:pt x="107462" y="849630"/>
                    <a:pt x="69423" y="794385"/>
                    <a:pt x="41844" y="730568"/>
                  </a:cubicBezTo>
                  <a:cubicBezTo>
                    <a:pt x="14265" y="666750"/>
                    <a:pt x="0" y="599123"/>
                    <a:pt x="0" y="525780"/>
                  </a:cubicBezTo>
                  <a:cubicBezTo>
                    <a:pt x="0" y="453390"/>
                    <a:pt x="13314" y="385762"/>
                    <a:pt x="41844" y="321945"/>
                  </a:cubicBezTo>
                  <a:cubicBezTo>
                    <a:pt x="69423" y="258128"/>
                    <a:pt x="106511" y="202883"/>
                    <a:pt x="155012" y="154305"/>
                  </a:cubicBezTo>
                  <a:cubicBezTo>
                    <a:pt x="202562" y="106680"/>
                    <a:pt x="257720" y="69532"/>
                    <a:pt x="321436" y="41910"/>
                  </a:cubicBezTo>
                  <a:cubicBezTo>
                    <a:pt x="385153" y="13335"/>
                    <a:pt x="453625" y="0"/>
                    <a:pt x="525900" y="0"/>
                  </a:cubicBezTo>
                  <a:close/>
                  <a:moveTo>
                    <a:pt x="525900" y="817245"/>
                  </a:moveTo>
                  <a:cubicBezTo>
                    <a:pt x="565842" y="817245"/>
                    <a:pt x="603882" y="809625"/>
                    <a:pt x="639069" y="794385"/>
                  </a:cubicBezTo>
                  <a:cubicBezTo>
                    <a:pt x="675207" y="779145"/>
                    <a:pt x="705638" y="758190"/>
                    <a:pt x="732266" y="731520"/>
                  </a:cubicBezTo>
                  <a:cubicBezTo>
                    <a:pt x="757943" y="704850"/>
                    <a:pt x="778865" y="673418"/>
                    <a:pt x="794081" y="638175"/>
                  </a:cubicBezTo>
                  <a:cubicBezTo>
                    <a:pt x="809297" y="602933"/>
                    <a:pt x="816905" y="564833"/>
                    <a:pt x="816905" y="524827"/>
                  </a:cubicBezTo>
                  <a:cubicBezTo>
                    <a:pt x="816905" y="484823"/>
                    <a:pt x="809297" y="447675"/>
                    <a:pt x="794081" y="412433"/>
                  </a:cubicBezTo>
                  <a:cubicBezTo>
                    <a:pt x="778865" y="377190"/>
                    <a:pt x="757943" y="346710"/>
                    <a:pt x="732266" y="320040"/>
                  </a:cubicBezTo>
                  <a:cubicBezTo>
                    <a:pt x="705638" y="293370"/>
                    <a:pt x="675207" y="272415"/>
                    <a:pt x="639069" y="257175"/>
                  </a:cubicBezTo>
                  <a:cubicBezTo>
                    <a:pt x="602931" y="241935"/>
                    <a:pt x="565842" y="234315"/>
                    <a:pt x="525900" y="234315"/>
                  </a:cubicBezTo>
                  <a:cubicBezTo>
                    <a:pt x="485959" y="234315"/>
                    <a:pt x="447919" y="241935"/>
                    <a:pt x="412732" y="257175"/>
                  </a:cubicBezTo>
                  <a:cubicBezTo>
                    <a:pt x="377545" y="272415"/>
                    <a:pt x="346162" y="293370"/>
                    <a:pt x="319534" y="320040"/>
                  </a:cubicBezTo>
                  <a:cubicBezTo>
                    <a:pt x="292907" y="346710"/>
                    <a:pt x="272936" y="377190"/>
                    <a:pt x="257720" y="412433"/>
                  </a:cubicBezTo>
                  <a:cubicBezTo>
                    <a:pt x="242504" y="447675"/>
                    <a:pt x="234896" y="484823"/>
                    <a:pt x="234896" y="524827"/>
                  </a:cubicBezTo>
                  <a:cubicBezTo>
                    <a:pt x="234896" y="564833"/>
                    <a:pt x="242504" y="602933"/>
                    <a:pt x="257720" y="638175"/>
                  </a:cubicBezTo>
                  <a:cubicBezTo>
                    <a:pt x="272936" y="673418"/>
                    <a:pt x="293857" y="704850"/>
                    <a:pt x="319534" y="731520"/>
                  </a:cubicBezTo>
                  <a:cubicBezTo>
                    <a:pt x="345211" y="758190"/>
                    <a:pt x="376594" y="779145"/>
                    <a:pt x="412732" y="794385"/>
                  </a:cubicBezTo>
                  <a:cubicBezTo>
                    <a:pt x="447919" y="809625"/>
                    <a:pt x="485959" y="817245"/>
                    <a:pt x="525900" y="81724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E5EE7B5-4096-9A42-9028-7DAD94A4EC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76575" y="5190685"/>
            <a:ext cx="6038850" cy="1046407"/>
          </a:xfrm>
        </p:spPr>
        <p:txBody>
          <a:bodyPr>
            <a:normAutofit/>
          </a:bodyPr>
          <a:lstStyle>
            <a:lvl1pPr marL="0" indent="0" algn="ctr">
              <a:buNone/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YEARS!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90C9CF9-3653-574F-B137-6402A5E886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4472" y="2484623"/>
            <a:ext cx="1735785" cy="1735785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16A2BB-4CB9-3749-A046-965500015C0E}"/>
              </a:ext>
            </a:extLst>
          </p:cNvPr>
          <p:cNvSpPr/>
          <p:nvPr userDrawn="1"/>
        </p:nvSpPr>
        <p:spPr>
          <a:xfrm>
            <a:off x="2993571" y="315998"/>
            <a:ext cx="6204858" cy="6226004"/>
          </a:xfrm>
          <a:prstGeom prst="rect">
            <a:avLst/>
          </a:prstGeom>
          <a:noFill/>
          <a:ln w="104775" cmpd="tri">
            <a:gradFill>
              <a:gsLst>
                <a:gs pos="0">
                  <a:schemeClr val="accent3"/>
                </a:gs>
                <a:gs pos="30000">
                  <a:schemeClr val="accent3">
                    <a:lumMod val="88000"/>
                  </a:schemeClr>
                </a:gs>
                <a:gs pos="67000">
                  <a:schemeClr val="accent3">
                    <a:lumMod val="40000"/>
                    <a:lumOff val="60000"/>
                  </a:schemeClr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8C7F3A4B-4C6A-F745-9E8C-649FA3CD54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rot="316905">
            <a:off x="695227" y="4049279"/>
            <a:ext cx="1548267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798D3E9B-1353-454F-9A95-AC1B68DC02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21092179">
            <a:off x="652723" y="2110667"/>
            <a:ext cx="1633274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9">
            <a:extLst>
              <a:ext uri="{FF2B5EF4-FFF2-40B4-BE49-F238E27FC236}">
                <a16:creationId xmlns:a16="http://schemas.microsoft.com/office/drawing/2014/main" id="{DF89EDB5-1642-1646-AD29-907EEAEB499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1075910">
            <a:off x="699401" y="468578"/>
            <a:ext cx="1633274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D3442F85-7CF8-3A46-887D-F83CEC0ABDA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 rot="21283095" flipH="1">
            <a:off x="9861530" y="4049279"/>
            <a:ext cx="1548267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19">
            <a:extLst>
              <a:ext uri="{FF2B5EF4-FFF2-40B4-BE49-F238E27FC236}">
                <a16:creationId xmlns:a16="http://schemas.microsoft.com/office/drawing/2014/main" id="{1D7E637C-952F-5C4B-A3C2-317B34F41D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 rot="507821" flipH="1">
            <a:off x="9819026" y="2110667"/>
            <a:ext cx="1633274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19">
            <a:extLst>
              <a:ext uri="{FF2B5EF4-FFF2-40B4-BE49-F238E27FC236}">
                <a16:creationId xmlns:a16="http://schemas.microsoft.com/office/drawing/2014/main" id="{852EB6CB-FF6E-254B-83B9-A11893F658C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 rot="20524090" flipH="1">
            <a:off x="9865704" y="468578"/>
            <a:ext cx="1633274" cy="1959841"/>
          </a:xfrm>
          <a:solidFill>
            <a:schemeClr val="bg1"/>
          </a:solidFill>
          <a:ln w="101600" cap="sq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miter lim="800000"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976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FCFE1-E072-7178-FC12-2C7DC733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BA71B-23DE-FE6D-9A64-09C684ADF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8A111-1FD5-ABB1-85BC-604B334532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5565-CB35-4F10-B364-42E42CCBB8CB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997E7-3876-3C9C-36F9-7809BD89F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A3637-08A3-C4CA-9F62-F1D3CA8E2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058B1-327D-4C39-B39D-D30F8485D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and black striped background&#10;&#10;Description automatically generated">
            <a:extLst>
              <a:ext uri="{FF2B5EF4-FFF2-40B4-BE49-F238E27FC236}">
                <a16:creationId xmlns:a16="http://schemas.microsoft.com/office/drawing/2014/main" id="{875A851C-F6EE-0340-B616-73FE11736E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985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74FE90-814E-1DFC-5214-3AB66DDA333E}"/>
              </a:ext>
            </a:extLst>
          </p:cNvPr>
          <p:cNvSpPr txBox="1"/>
          <p:nvPr/>
        </p:nvSpPr>
        <p:spPr>
          <a:xfrm>
            <a:off x="1477444" y="900769"/>
            <a:ext cx="9307878" cy="135158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 defTabSz="508635">
              <a:spcAft>
                <a:spcPts val="750"/>
              </a:spcAft>
            </a:pPr>
            <a:r>
              <a:rPr lang="en-US" sz="801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guet Script" panose="020B0604020202020204" pitchFamily="2" charset="0"/>
                <a:ea typeface="Adobe Gothic Std B" panose="020B0800000000000000" pitchFamily="34" charset="-128"/>
              </a:rPr>
              <a:t>This Month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guet Script" panose="020B0604020202020204" pitchFamily="2" charset="0"/>
              <a:ea typeface="Adobe Gothic Std B" panose="020B0800000000000000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03653C-4BD9-3315-5BA4-22482A557D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6000"/>
          </a:blip>
          <a:stretch>
            <a:fillRect/>
          </a:stretch>
        </p:blipFill>
        <p:spPr>
          <a:xfrm>
            <a:off x="2133661" y="1083076"/>
            <a:ext cx="8093712" cy="51579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8D4198-043A-0584-C791-015A86D32854}"/>
              </a:ext>
            </a:extLst>
          </p:cNvPr>
          <p:cNvSpPr txBox="1"/>
          <p:nvPr/>
        </p:nvSpPr>
        <p:spPr>
          <a:xfrm>
            <a:off x="1550764" y="3431141"/>
            <a:ext cx="9243812" cy="135642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87000"/>
              </a:srgbClr>
            </a:outerShdw>
          </a:effectLst>
        </p:spPr>
        <p:txBody>
          <a:bodyPr wrap="square">
            <a:spAutoFit/>
          </a:bodyPr>
          <a:lstStyle/>
          <a:p>
            <a:pPr algn="ctr" defTabSz="508635">
              <a:spcAft>
                <a:spcPts val="750"/>
              </a:spcAft>
              <a:defRPr/>
            </a:pPr>
            <a:r>
              <a:rPr lang="en-US" sz="801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guet Script" panose="020B0604020202020204" pitchFamily="2" charset="0"/>
                <a:ea typeface="Adobe Gothic Std B" panose="020B0800000000000000" pitchFamily="34" charset="-128"/>
              </a:rPr>
              <a:t>Black College Sports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7BE12-3813-EC32-AC11-1CBB681AC2CC}"/>
              </a:ext>
            </a:extLst>
          </p:cNvPr>
          <p:cNvSpPr txBox="1"/>
          <p:nvPr/>
        </p:nvSpPr>
        <p:spPr>
          <a:xfrm>
            <a:off x="1477444" y="2286509"/>
            <a:ext cx="9450852" cy="1351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8635">
              <a:spcAft>
                <a:spcPts val="750"/>
              </a:spcAft>
            </a:pPr>
            <a:r>
              <a:rPr lang="en-US" sz="801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guet Script" panose="020B0604020202020204" pitchFamily="2" charset="0"/>
                <a:ea typeface="Adobe Gothic Std B" panose="020B0800000000000000" pitchFamily="34" charset="-128"/>
              </a:rPr>
              <a:t>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62A0CF-F8BB-5C5E-A905-B4FD462F16C7}"/>
              </a:ext>
            </a:extLst>
          </p:cNvPr>
          <p:cNvSpPr/>
          <p:nvPr/>
        </p:nvSpPr>
        <p:spPr>
          <a:xfrm>
            <a:off x="2796180" y="5031805"/>
            <a:ext cx="6429966" cy="923330"/>
          </a:xfrm>
          <a:prstGeom prst="rect">
            <a:avLst/>
          </a:prstGeom>
          <a:noFill/>
          <a:effectLst>
            <a:glow rad="431800">
              <a:schemeClr val="accent1">
                <a:alpha val="40000"/>
              </a:schemeClr>
            </a:glow>
            <a:outerShdw blurRad="838200" dist="495300" dir="5400000" sx="88000" sy="88000" algn="ctr" rotWithShape="0">
              <a:srgbClr val="000000">
                <a:alpha val="67000"/>
              </a:srgb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SEPTEMBER</a:t>
            </a:r>
            <a:r>
              <a:rPr lang="en-US" sz="5400" b="1" cap="none" spc="0" dirty="0">
                <a:ln/>
                <a:solidFill>
                  <a:schemeClr val="accent4"/>
                </a:solidFill>
                <a:effectLst/>
                <a:latin typeface="Amasis MT Pro Black" panose="02040A04050005020304" pitchFamily="18" charset="0"/>
              </a:rPr>
              <a:t> 2023</a:t>
            </a:r>
          </a:p>
        </p:txBody>
      </p:sp>
      <p:pic>
        <p:nvPicPr>
          <p:cNvPr id="7" name="Drivin' the Drums">
            <a:hlinkClick r:id="" action="ppaction://media"/>
            <a:extLst>
              <a:ext uri="{FF2B5EF4-FFF2-40B4-BE49-F238E27FC236}">
                <a16:creationId xmlns:a16="http://schemas.microsoft.com/office/drawing/2014/main" id="{A8442C7C-31B5-B17C-905D-61B0F45B69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311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10500">
        <p159:morph option="byObject"/>
      </p:transition>
    </mc:Choice>
    <mc:Fallback>
      <p:transition advClick="0" advTm="10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striped background&#10;&#10;Description automatically generated">
            <a:extLst>
              <a:ext uri="{FF2B5EF4-FFF2-40B4-BE49-F238E27FC236}">
                <a16:creationId xmlns:a16="http://schemas.microsoft.com/office/drawing/2014/main" id="{86C5B83E-11B1-AA51-CC0C-4349841AA6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985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114CBF9-58BE-43A1-A284-C932289102D3}"/>
              </a:ext>
            </a:extLst>
          </p:cNvPr>
          <p:cNvSpPr/>
          <p:nvPr/>
        </p:nvSpPr>
        <p:spPr>
          <a:xfrm>
            <a:off x="3031886" y="399495"/>
            <a:ext cx="6094360" cy="60989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067D19-C697-4F1A-922D-87A908762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252" y="616315"/>
            <a:ext cx="6094520" cy="951279"/>
          </a:xfrm>
        </p:spPr>
        <p:txBody>
          <a:bodyPr/>
          <a:lstStyle/>
          <a:p>
            <a:r>
              <a:rPr lang="en-US" sz="6600" dirty="0">
                <a:solidFill>
                  <a:srgbClr val="FF0000"/>
                </a:solidFill>
                <a:latin typeface="Arial Black" panose="020B0A04020102020204" pitchFamily="34" charset="0"/>
              </a:rPr>
              <a:t>1924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6A5720-9BBD-4206-8565-2C1C940F0F7D}"/>
              </a:ext>
            </a:extLst>
          </p:cNvPr>
          <p:cNvSpPr txBox="1"/>
          <p:nvPr/>
        </p:nvSpPr>
        <p:spPr>
          <a:xfrm>
            <a:off x="219898" y="195309"/>
            <a:ext cx="2551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MCC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35ED69-C287-0A8F-DF27-842F0A2A5BD9}"/>
              </a:ext>
            </a:extLst>
          </p:cNvPr>
          <p:cNvSpPr txBox="1"/>
          <p:nvPr/>
        </p:nvSpPr>
        <p:spPr>
          <a:xfrm>
            <a:off x="3683241" y="2982482"/>
            <a:ext cx="1657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Drayton Florence, DB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0F314B-C2C6-A549-1509-F61933ED9A8E}"/>
              </a:ext>
            </a:extLst>
          </p:cNvPr>
          <p:cNvSpPr txBox="1"/>
          <p:nvPr/>
        </p:nvSpPr>
        <p:spPr>
          <a:xfrm>
            <a:off x="219898" y="6021926"/>
            <a:ext cx="2785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AAM Head Coach: George H. Hobson, First Bulldog coach to win the Classic,  1942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AAM 20 ASU 6 </a:t>
            </a:r>
            <a:endParaRPr lang="en-US" sz="1100" b="1" i="1" dirty="0">
              <a:highlight>
                <a:srgbClr val="FFFF00"/>
              </a:highligh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D52773-A5AD-D5D3-D75C-38D07A450D8A}"/>
              </a:ext>
            </a:extLst>
          </p:cNvPr>
          <p:cNvSpPr txBox="1"/>
          <p:nvPr/>
        </p:nvSpPr>
        <p:spPr>
          <a:xfrm>
            <a:off x="9277165" y="6012605"/>
            <a:ext cx="27609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ASU Head Coach: Ralph Harris, First ASU coach to win the Classic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1924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ASU 30 AAM 0</a:t>
            </a:r>
          </a:p>
        </p:txBody>
      </p:sp>
      <p:pic>
        <p:nvPicPr>
          <p:cNvPr id="7" name="Picture 6" descr="A football player holding a football&#10;&#10;Description automatically generated">
            <a:extLst>
              <a:ext uri="{FF2B5EF4-FFF2-40B4-BE49-F238E27FC236}">
                <a16:creationId xmlns:a16="http://schemas.microsoft.com/office/drawing/2014/main" id="{D749D897-CEB1-4AB8-955A-367182BF4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214438"/>
            <a:ext cx="3194685" cy="4833938"/>
          </a:xfrm>
          <a:prstGeom prst="rect">
            <a:avLst/>
          </a:prstGeom>
        </p:spPr>
      </p:pic>
      <p:pic>
        <p:nvPicPr>
          <p:cNvPr id="12" name="Picture 11" descr="A person in a white uniform&#10;&#10;Description automatically generated">
            <a:extLst>
              <a:ext uri="{FF2B5EF4-FFF2-40B4-BE49-F238E27FC236}">
                <a16:creationId xmlns:a16="http://schemas.microsoft.com/office/drawing/2014/main" id="{6F5136BE-203C-6F71-2DFD-AEC0D9D0E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033" y="876300"/>
            <a:ext cx="2710079" cy="51149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5C9A299-D245-FE46-37F1-8E13F71AEE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8455" y="1485899"/>
            <a:ext cx="4235089" cy="31722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4060A1-F630-627B-20B6-FABDA9E6B9F4}"/>
              </a:ext>
            </a:extLst>
          </p:cNvPr>
          <p:cNvSpPr txBox="1"/>
          <p:nvPr/>
        </p:nvSpPr>
        <p:spPr>
          <a:xfrm>
            <a:off x="3462634" y="3940677"/>
            <a:ext cx="5625656" cy="1323439"/>
          </a:xfrm>
          <a:prstGeom prst="rect">
            <a:avLst/>
          </a:prstGeom>
          <a:solidFill>
            <a:schemeClr val="bg1">
              <a:alpha val="2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5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One of the oldest Black college football games pitted rivals Alabama State University and Alabama A&amp;M University. The final score of the inaugural game: Ala. State 30, Ala. A&amp;M 0.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EB368B-2AA6-D0DF-9D73-B6E1DFA31642}"/>
              </a:ext>
            </a:extLst>
          </p:cNvPr>
          <p:cNvSpPr/>
          <p:nvPr/>
        </p:nvSpPr>
        <p:spPr>
          <a:xfrm>
            <a:off x="2745028" y="2104022"/>
            <a:ext cx="6940939" cy="86177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6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MAGIC CITY CLASSIC</a:t>
            </a:r>
          </a:p>
        </p:txBody>
      </p:sp>
    </p:spTree>
    <p:extLst>
      <p:ext uri="{BB962C8B-B14F-4D97-AF65-F5344CB8AC3E}">
        <p14:creationId xmlns:p14="http://schemas.microsoft.com/office/powerpoint/2010/main" val="1247587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striped background&#10;&#10;Description automatically generated">
            <a:extLst>
              <a:ext uri="{FF2B5EF4-FFF2-40B4-BE49-F238E27FC236}">
                <a16:creationId xmlns:a16="http://schemas.microsoft.com/office/drawing/2014/main" id="{DA24B9BB-83D3-06F1-84D7-281364EAEA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985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114CBF9-58BE-43A1-A284-C932289102D3}"/>
              </a:ext>
            </a:extLst>
          </p:cNvPr>
          <p:cNvSpPr/>
          <p:nvPr/>
        </p:nvSpPr>
        <p:spPr>
          <a:xfrm>
            <a:off x="3005252" y="399495"/>
            <a:ext cx="6094360" cy="60989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067D19-C697-4F1A-922D-87A908762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252" y="616315"/>
            <a:ext cx="6094520" cy="951279"/>
          </a:xfrm>
        </p:spPr>
        <p:txBody>
          <a:bodyPr/>
          <a:lstStyle/>
          <a:p>
            <a:r>
              <a:rPr lang="en-US" sz="6600" dirty="0">
                <a:solidFill>
                  <a:srgbClr val="FF0000"/>
                </a:solidFill>
                <a:latin typeface="Arial Black" panose="020B0A04020102020204" pitchFamily="34" charset="0"/>
              </a:rPr>
              <a:t>1976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6A5720-9BBD-4206-8565-2C1C940F0F7D}"/>
              </a:ext>
            </a:extLst>
          </p:cNvPr>
          <p:cNvSpPr txBox="1"/>
          <p:nvPr/>
        </p:nvSpPr>
        <p:spPr>
          <a:xfrm>
            <a:off x="219898" y="195309"/>
            <a:ext cx="2551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 Tokyo Bowl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35ED69-C287-0A8F-DF27-842F0A2A5BD9}"/>
              </a:ext>
            </a:extLst>
          </p:cNvPr>
          <p:cNvSpPr txBox="1"/>
          <p:nvPr/>
        </p:nvSpPr>
        <p:spPr>
          <a:xfrm>
            <a:off x="3683241" y="2982482"/>
            <a:ext cx="1657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Drayton Florence, DB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C7C66A-0B19-7EB9-72FB-157A20C852BC}"/>
              </a:ext>
            </a:extLst>
          </p:cNvPr>
          <p:cNvSpPr txBox="1"/>
          <p:nvPr/>
        </p:nvSpPr>
        <p:spPr>
          <a:xfrm>
            <a:off x="3048000" y="35110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CLEVE ABBOTT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410DE1-3037-E701-0559-E04DBB7125C3}"/>
              </a:ext>
            </a:extLst>
          </p:cNvPr>
          <p:cNvSpPr txBox="1"/>
          <p:nvPr/>
        </p:nvSpPr>
        <p:spPr>
          <a:xfrm>
            <a:off x="9419208" y="6012605"/>
            <a:ext cx="25922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HC Hank Lattimore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DE Elvis Franks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WR Bobby Hammonds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914CDE-41CA-0CA8-AB8D-0F2827BF708C}"/>
              </a:ext>
            </a:extLst>
          </p:cNvPr>
          <p:cNvSpPr txBox="1"/>
          <p:nvPr/>
        </p:nvSpPr>
        <p:spPr>
          <a:xfrm>
            <a:off x="219898" y="6021926"/>
            <a:ext cx="27853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HC Eddie Robinson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QB Doug Williams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WR Sammy White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74A7F5-116F-0E42-277E-C7B4E6D593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4562475" y="1428750"/>
            <a:ext cx="3067050" cy="423088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A52E76-10E5-C465-C266-A8B153A1BAC9}"/>
              </a:ext>
            </a:extLst>
          </p:cNvPr>
          <p:cNvSpPr txBox="1"/>
          <p:nvPr/>
        </p:nvSpPr>
        <p:spPr>
          <a:xfrm>
            <a:off x="3048000" y="1701284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THE PIONEER BOWL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4060A1-F630-627B-20B6-FABDA9E6B9F4}"/>
              </a:ext>
            </a:extLst>
          </p:cNvPr>
          <p:cNvSpPr txBox="1"/>
          <p:nvPr/>
        </p:nvSpPr>
        <p:spPr>
          <a:xfrm>
            <a:off x="3371850" y="3845427"/>
            <a:ext cx="5716440" cy="175432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Grambling State Tigers and the Morgan State Golden Bears played in what was dubbed the </a:t>
            </a:r>
            <a:r>
              <a:rPr lang="en-US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Toyko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Bowl in Japan as part of the US Bicentennial. The Tigers, coached by Hall of Fame coach Eddie Robinson defeated the Bears led by Henry Lattimore, 42-16.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32612A28-EC6E-FCAE-446C-112A0503B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023" y="571347"/>
            <a:ext cx="1384990" cy="1944148"/>
          </a:xfrm>
          <a:prstGeom prst="rect">
            <a:avLst/>
          </a:prstGeom>
        </p:spPr>
      </p:pic>
      <p:pic>
        <p:nvPicPr>
          <p:cNvPr id="20" name="Picture 19" descr="A person in a white shirt&#10;&#10;Description automatically generated">
            <a:extLst>
              <a:ext uri="{FF2B5EF4-FFF2-40B4-BE49-F238E27FC236}">
                <a16:creationId xmlns:a16="http://schemas.microsoft.com/office/drawing/2014/main" id="{2F151B0B-4E6D-BAFE-A41B-0DBDFCFE5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186" y="2587981"/>
            <a:ext cx="1523439" cy="1803058"/>
          </a:xfrm>
          <a:prstGeom prst="rect">
            <a:avLst/>
          </a:prstGeom>
        </p:spPr>
      </p:pic>
      <p:pic>
        <p:nvPicPr>
          <p:cNvPr id="28" name="Picture 27" descr="A close-up of a football player&#10;&#10;Description automatically generated">
            <a:extLst>
              <a:ext uri="{FF2B5EF4-FFF2-40B4-BE49-F238E27FC236}">
                <a16:creationId xmlns:a16="http://schemas.microsoft.com/office/drawing/2014/main" id="{A27B2B90-E4B9-AA01-ABF3-1BF606D899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78" y="2523126"/>
            <a:ext cx="1570616" cy="1811748"/>
          </a:xfrm>
          <a:prstGeom prst="rect">
            <a:avLst/>
          </a:prstGeom>
        </p:spPr>
      </p:pic>
      <p:pic>
        <p:nvPicPr>
          <p:cNvPr id="31" name="Picture 30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FD1FE20B-BBFD-7951-C76F-C779F65B89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5" y="4477814"/>
            <a:ext cx="1409700" cy="1495425"/>
          </a:xfrm>
          <a:prstGeom prst="rect">
            <a:avLst/>
          </a:prstGeom>
        </p:spPr>
      </p:pic>
      <p:pic>
        <p:nvPicPr>
          <p:cNvPr id="33" name="Picture 32" descr="A person with no shirt&#10;&#10;Description automatically generated">
            <a:extLst>
              <a:ext uri="{FF2B5EF4-FFF2-40B4-BE49-F238E27FC236}">
                <a16:creationId xmlns:a16="http://schemas.microsoft.com/office/drawing/2014/main" id="{DB051E71-D747-7EAB-D84E-3E8B8CF6AA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828" y="4373485"/>
            <a:ext cx="1540193" cy="1500188"/>
          </a:xfrm>
          <a:prstGeom prst="rect">
            <a:avLst/>
          </a:prstGeom>
        </p:spPr>
      </p:pic>
      <p:pic>
        <p:nvPicPr>
          <p:cNvPr id="35" name="Picture 34" descr="A person wearing a hat&#10;&#10;Description automatically generated">
            <a:extLst>
              <a:ext uri="{FF2B5EF4-FFF2-40B4-BE49-F238E27FC236}">
                <a16:creationId xmlns:a16="http://schemas.microsoft.com/office/drawing/2014/main" id="{44193D79-4824-AB89-DEEC-FAB7821055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60" y="528971"/>
            <a:ext cx="1495593" cy="18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3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striped background&#10;&#10;Description automatically generated">
            <a:extLst>
              <a:ext uri="{FF2B5EF4-FFF2-40B4-BE49-F238E27FC236}">
                <a16:creationId xmlns:a16="http://schemas.microsoft.com/office/drawing/2014/main" id="{F63468D5-D17E-45B1-91B7-1051BB9714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985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114CBF9-58BE-43A1-A284-C932289102D3}"/>
              </a:ext>
            </a:extLst>
          </p:cNvPr>
          <p:cNvSpPr/>
          <p:nvPr/>
        </p:nvSpPr>
        <p:spPr>
          <a:xfrm>
            <a:off x="3005252" y="399495"/>
            <a:ext cx="6094360" cy="60989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067D19-C697-4F1A-922D-87A908762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252" y="616315"/>
            <a:ext cx="6094520" cy="951279"/>
          </a:xfrm>
        </p:spPr>
        <p:txBody>
          <a:bodyPr/>
          <a:lstStyle/>
          <a:p>
            <a:r>
              <a:rPr lang="en-US" sz="6600" dirty="0">
                <a:solidFill>
                  <a:srgbClr val="FF0000"/>
                </a:solidFill>
                <a:latin typeface="Arial Black" panose="020B0A04020102020204" pitchFamily="34" charset="0"/>
              </a:rPr>
              <a:t>1990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6A5720-9BBD-4206-8565-2C1C940F0F7D}"/>
              </a:ext>
            </a:extLst>
          </p:cNvPr>
          <p:cNvSpPr txBox="1"/>
          <p:nvPr/>
        </p:nvSpPr>
        <p:spPr>
          <a:xfrm>
            <a:off x="219898" y="312291"/>
            <a:ext cx="2551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SHC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E3D95B-1E39-B711-0DFB-B1936782B235}"/>
              </a:ext>
            </a:extLst>
          </p:cNvPr>
          <p:cNvSpPr/>
          <p:nvPr/>
        </p:nvSpPr>
        <p:spPr>
          <a:xfrm>
            <a:off x="5458120" y="1366887"/>
            <a:ext cx="1046375" cy="10369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20F8621B-403D-7EB0-E772-4438F0FCD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4" y="709462"/>
            <a:ext cx="1548861" cy="1840100"/>
          </a:xfrm>
          <a:prstGeom prst="rect">
            <a:avLst/>
          </a:prstGeom>
        </p:spPr>
      </p:pic>
      <p:pic>
        <p:nvPicPr>
          <p:cNvPr id="12" name="Picture 11" descr="A person with a mustache and glasses&#10;&#10;Description automatically generated">
            <a:extLst>
              <a:ext uri="{FF2B5EF4-FFF2-40B4-BE49-F238E27FC236}">
                <a16:creationId xmlns:a16="http://schemas.microsoft.com/office/drawing/2014/main" id="{9E2EE81F-8411-8002-3AF3-938B71FC23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767" y="382345"/>
            <a:ext cx="1577004" cy="2102672"/>
          </a:xfrm>
          <a:prstGeom prst="rect">
            <a:avLst/>
          </a:prstGeom>
        </p:spPr>
      </p:pic>
      <p:pic>
        <p:nvPicPr>
          <p:cNvPr id="26" name="Picture 25" descr="A person with a goatee&#10;&#10;Description automatically generated">
            <a:extLst>
              <a:ext uri="{FF2B5EF4-FFF2-40B4-BE49-F238E27FC236}">
                <a16:creationId xmlns:a16="http://schemas.microsoft.com/office/drawing/2014/main" id="{10668280-A122-0FC8-05B0-DD2536EC7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811" y="4580963"/>
            <a:ext cx="1304925" cy="1676400"/>
          </a:xfrm>
          <a:prstGeom prst="rect">
            <a:avLst/>
          </a:prstGeom>
        </p:spPr>
      </p:pic>
      <p:pic>
        <p:nvPicPr>
          <p:cNvPr id="28" name="Picture 27" descr="A person with a goatee&#10;&#10;Description automatically generated">
            <a:extLst>
              <a:ext uri="{FF2B5EF4-FFF2-40B4-BE49-F238E27FC236}">
                <a16:creationId xmlns:a16="http://schemas.microsoft.com/office/drawing/2014/main" id="{95C1AFB5-1E29-B406-D7A5-7E3EC3E91D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06" y="2691371"/>
            <a:ext cx="1353092" cy="1794567"/>
          </a:xfrm>
          <a:prstGeom prst="rect">
            <a:avLst/>
          </a:prstGeom>
        </p:spPr>
      </p:pic>
      <p:pic>
        <p:nvPicPr>
          <p:cNvPr id="30" name="Picture 29" descr="A person in a football jersey&#10;&#10;Description automatically generated">
            <a:extLst>
              <a:ext uri="{FF2B5EF4-FFF2-40B4-BE49-F238E27FC236}">
                <a16:creationId xmlns:a16="http://schemas.microsoft.com/office/drawing/2014/main" id="{49DDC751-33F1-B1F1-932E-39DD498DBA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857" y="2457449"/>
            <a:ext cx="1419818" cy="2050005"/>
          </a:xfrm>
          <a:prstGeom prst="rect">
            <a:avLst/>
          </a:prstGeom>
        </p:spPr>
      </p:pic>
      <p:pic>
        <p:nvPicPr>
          <p:cNvPr id="33" name="Picture 32" descr="A person in a white shirt&#10;&#10;Description automatically generated">
            <a:extLst>
              <a:ext uri="{FF2B5EF4-FFF2-40B4-BE49-F238E27FC236}">
                <a16:creationId xmlns:a16="http://schemas.microsoft.com/office/drawing/2014/main" id="{934828A7-018F-AA9F-35D4-8FEC8BBBC7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11" y="4417470"/>
            <a:ext cx="1409700" cy="180975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9625534-E856-D05A-65D1-0BBE9173E0EC}"/>
              </a:ext>
            </a:extLst>
          </p:cNvPr>
          <p:cNvSpPr txBox="1"/>
          <p:nvPr/>
        </p:nvSpPr>
        <p:spPr>
          <a:xfrm>
            <a:off x="115410" y="6280111"/>
            <a:ext cx="28898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HC Joe Gilliam, Sr.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CB Anthony Shelton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DL Larry Tharpe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F623B7-3FD1-686F-9A92-EF3C45872328}"/>
              </a:ext>
            </a:extLst>
          </p:cNvPr>
          <p:cNvSpPr txBox="1"/>
          <p:nvPr/>
        </p:nvSpPr>
        <p:spPr>
          <a:xfrm>
            <a:off x="9419208" y="6270790"/>
            <a:ext cx="25922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HC W.C. Gordon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LB Darion Connor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WR Tim Barnett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35EA049-BDF7-B6BA-C105-55F8A31D80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0251" y="1466849"/>
            <a:ext cx="5128138" cy="32207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35ED69-C287-0A8F-DF27-842F0A2A5BD9}"/>
              </a:ext>
            </a:extLst>
          </p:cNvPr>
          <p:cNvSpPr txBox="1"/>
          <p:nvPr/>
        </p:nvSpPr>
        <p:spPr>
          <a:xfrm>
            <a:off x="3002132" y="2396556"/>
            <a:ext cx="61877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Southern Heritage Classic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4060A1-F630-627B-20B6-FABDA9E6B9F4}"/>
              </a:ext>
            </a:extLst>
          </p:cNvPr>
          <p:cNvSpPr txBox="1"/>
          <p:nvPr/>
        </p:nvSpPr>
        <p:spPr>
          <a:xfrm>
            <a:off x="3291184" y="4026402"/>
            <a:ext cx="5625656" cy="1631216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72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Jackson State University and Tennessee State University played in the inaugural game in Memphis, TN at the Simmons Bank Liberty Stadium. The Tigers of TSU defeated JSU, 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23-14.</a:t>
            </a:r>
          </a:p>
        </p:txBody>
      </p:sp>
    </p:spTree>
    <p:extLst>
      <p:ext uri="{BB962C8B-B14F-4D97-AF65-F5344CB8AC3E}">
        <p14:creationId xmlns:p14="http://schemas.microsoft.com/office/powerpoint/2010/main" val="1729620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striped background&#10;&#10;Description automatically generated">
            <a:extLst>
              <a:ext uri="{FF2B5EF4-FFF2-40B4-BE49-F238E27FC236}">
                <a16:creationId xmlns:a16="http://schemas.microsoft.com/office/drawing/2014/main" id="{10C32401-14B6-806F-995B-59836F11A9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985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114CBF9-58BE-43A1-A284-C932289102D3}"/>
              </a:ext>
            </a:extLst>
          </p:cNvPr>
          <p:cNvSpPr/>
          <p:nvPr/>
        </p:nvSpPr>
        <p:spPr>
          <a:xfrm>
            <a:off x="3005252" y="399495"/>
            <a:ext cx="6094360" cy="60989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067D19-C697-4F1A-922D-87A908762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252" y="616315"/>
            <a:ext cx="6094520" cy="951279"/>
          </a:xfrm>
        </p:spPr>
        <p:txBody>
          <a:bodyPr/>
          <a:lstStyle/>
          <a:p>
            <a:r>
              <a:rPr lang="en-US" sz="6600" dirty="0">
                <a:solidFill>
                  <a:srgbClr val="FF0000"/>
                </a:solidFill>
                <a:latin typeface="Arial Black" panose="020B0A04020102020204" pitchFamily="34" charset="0"/>
              </a:rPr>
              <a:t>1990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6A5720-9BBD-4206-8565-2C1C940F0F7D}"/>
              </a:ext>
            </a:extLst>
          </p:cNvPr>
          <p:cNvSpPr txBox="1"/>
          <p:nvPr/>
        </p:nvSpPr>
        <p:spPr>
          <a:xfrm>
            <a:off x="219898" y="195309"/>
            <a:ext cx="2551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CSUO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35ED69-C287-0A8F-DF27-842F0A2A5BD9}"/>
              </a:ext>
            </a:extLst>
          </p:cNvPr>
          <p:cNvSpPr txBox="1"/>
          <p:nvPr/>
        </p:nvSpPr>
        <p:spPr>
          <a:xfrm>
            <a:off x="3683241" y="2982482"/>
            <a:ext cx="1657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Drayton Florence, DB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76BDC8-4EF8-C2AD-CF3F-B6696F7FC33C}"/>
              </a:ext>
            </a:extLst>
          </p:cNvPr>
          <p:cNvSpPr txBox="1"/>
          <p:nvPr/>
        </p:nvSpPr>
        <p:spPr>
          <a:xfrm>
            <a:off x="115410" y="6021926"/>
            <a:ext cx="28898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HC Billy Joe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QB Henderson Moseley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DB Vince Buck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C74D35-65DF-8815-4538-79EDF7964FD4}"/>
              </a:ext>
            </a:extLst>
          </p:cNvPr>
          <p:cNvSpPr txBox="1"/>
          <p:nvPr/>
        </p:nvSpPr>
        <p:spPr>
          <a:xfrm>
            <a:off x="9419208" y="6012605"/>
            <a:ext cx="25922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OL Eric Williams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LB Marvin Coleman</a:t>
            </a:r>
          </a:p>
          <a:p>
            <a:pPr algn="ctr"/>
            <a:r>
              <a:rPr lang="en-US" sz="1100" b="1" dirty="0"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LB Marvin Pope</a:t>
            </a:r>
          </a:p>
        </p:txBody>
      </p:sp>
      <p:pic>
        <p:nvPicPr>
          <p:cNvPr id="9" name="Picture 8" descr="A person with short hair and a mustache&#10;&#10;Description automatically generated">
            <a:extLst>
              <a:ext uri="{FF2B5EF4-FFF2-40B4-BE49-F238E27FC236}">
                <a16:creationId xmlns:a16="http://schemas.microsoft.com/office/drawing/2014/main" id="{73E969F5-F449-F8A8-AC88-CBC0C0BB5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228" y="4219013"/>
            <a:ext cx="1318575" cy="1655480"/>
          </a:xfrm>
          <a:prstGeom prst="rect">
            <a:avLst/>
          </a:prstGeom>
        </p:spPr>
      </p:pic>
      <p:pic>
        <p:nvPicPr>
          <p:cNvPr id="16" name="Picture 15" descr="A person with a mustache&#10;&#10;Description automatically generated">
            <a:extLst>
              <a:ext uri="{FF2B5EF4-FFF2-40B4-BE49-F238E27FC236}">
                <a16:creationId xmlns:a16="http://schemas.microsoft.com/office/drawing/2014/main" id="{01E053B5-E802-0F2B-3CF6-7D42FB667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05" y="4481484"/>
            <a:ext cx="1228156" cy="1490991"/>
          </a:xfrm>
          <a:prstGeom prst="rect">
            <a:avLst/>
          </a:prstGeom>
        </p:spPr>
      </p:pic>
      <p:pic>
        <p:nvPicPr>
          <p:cNvPr id="25" name="Picture 24" descr="A person in a suit&#10;&#10;Description automatically generated">
            <a:extLst>
              <a:ext uri="{FF2B5EF4-FFF2-40B4-BE49-F238E27FC236}">
                <a16:creationId xmlns:a16="http://schemas.microsoft.com/office/drawing/2014/main" id="{F299B334-3C8D-0DED-7409-74FE1B4E8E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14" y="597644"/>
            <a:ext cx="1335057" cy="1990592"/>
          </a:xfrm>
          <a:prstGeom prst="rect">
            <a:avLst/>
          </a:prstGeom>
        </p:spPr>
      </p:pic>
      <p:pic>
        <p:nvPicPr>
          <p:cNvPr id="28" name="Picture 27" descr="A person with a beard&#10;&#10;Description automatically generated">
            <a:extLst>
              <a:ext uri="{FF2B5EF4-FFF2-40B4-BE49-F238E27FC236}">
                <a16:creationId xmlns:a16="http://schemas.microsoft.com/office/drawing/2014/main" id="{96DD8666-80EB-A262-D3F7-01CDD430F7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283" y="746429"/>
            <a:ext cx="1376977" cy="1570614"/>
          </a:xfrm>
          <a:prstGeom prst="rect">
            <a:avLst/>
          </a:prstGeom>
        </p:spPr>
      </p:pic>
      <p:pic>
        <p:nvPicPr>
          <p:cNvPr id="35" name="Picture 34" descr="A close-up of a person&#10;&#10;Description automatically generated">
            <a:extLst>
              <a:ext uri="{FF2B5EF4-FFF2-40B4-BE49-F238E27FC236}">
                <a16:creationId xmlns:a16="http://schemas.microsoft.com/office/drawing/2014/main" id="{C45D744B-5990-E61D-F4F4-399875374C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900" y="2596450"/>
            <a:ext cx="1352550" cy="1514475"/>
          </a:xfrm>
          <a:prstGeom prst="rect">
            <a:avLst/>
          </a:prstGeom>
        </p:spPr>
      </p:pic>
      <p:pic>
        <p:nvPicPr>
          <p:cNvPr id="37" name="Picture 36" descr="A person in a white shirt&#10;&#10;Description automatically generated">
            <a:extLst>
              <a:ext uri="{FF2B5EF4-FFF2-40B4-BE49-F238E27FC236}">
                <a16:creationId xmlns:a16="http://schemas.microsoft.com/office/drawing/2014/main" id="{D6FC758E-E1E5-95B0-31F5-BC12FCDE7F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91" y="2508996"/>
            <a:ext cx="1419309" cy="175394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82A8308-8E67-25E5-1395-A9B841F959B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70000"/>
          </a:blip>
          <a:stretch>
            <a:fillRect/>
          </a:stretch>
        </p:blipFill>
        <p:spPr>
          <a:xfrm>
            <a:off x="4238511" y="1417578"/>
            <a:ext cx="3765175" cy="365396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F174B56-6B49-7740-42AA-C8C2C7B695FE}"/>
              </a:ext>
            </a:extLst>
          </p:cNvPr>
          <p:cNvSpPr/>
          <p:nvPr/>
        </p:nvSpPr>
        <p:spPr>
          <a:xfrm>
            <a:off x="2299608" y="3034010"/>
            <a:ext cx="7592783" cy="86177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CENTRAL STATE, OHIO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4060A1-F630-627B-20B6-FABDA9E6B9F4}"/>
              </a:ext>
            </a:extLst>
          </p:cNvPr>
          <p:cNvSpPr txBox="1"/>
          <p:nvPr/>
        </p:nvSpPr>
        <p:spPr>
          <a:xfrm>
            <a:off x="3462634" y="3940677"/>
            <a:ext cx="5625656" cy="1938992"/>
          </a:xfrm>
          <a:prstGeom prst="rect">
            <a:avLst/>
          </a:prstGeom>
          <a:solidFill>
            <a:schemeClr val="bg1">
              <a:alpha val="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6120000" algn="tl">
                    <a:srgbClr val="000000">
                      <a:alpha val="27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The Marauders won their first NAIA National football Championship led by head coach BILLY JOE. The no. 2 ranked Marauders defeated the Mesa State Mavericks in the Champion Bowl, 38–16 after winning all three games on the road. They repeated in 1992.</a:t>
            </a:r>
          </a:p>
        </p:txBody>
      </p:sp>
    </p:spTree>
    <p:extLst>
      <p:ext uri="{BB962C8B-B14F-4D97-AF65-F5344CB8AC3E}">
        <p14:creationId xmlns:p14="http://schemas.microsoft.com/office/powerpoint/2010/main" val="2739257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and black striped background&#10;&#10;Description automatically generated">
            <a:extLst>
              <a:ext uri="{FF2B5EF4-FFF2-40B4-BE49-F238E27FC236}">
                <a16:creationId xmlns:a16="http://schemas.microsoft.com/office/drawing/2014/main" id="{F05F7BE4-2149-F7FB-FDB4-B46529DBE4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98535"/>
          </a:xfrm>
          <a:prstGeom prst="rect">
            <a:avLst/>
          </a:prstGeom>
        </p:spPr>
      </p:pic>
      <p:pic>
        <p:nvPicPr>
          <p:cNvPr id="5" name="Picture 4" descr="A group of men holding a banner&#10;&#10;Description automatically generated">
            <a:extLst>
              <a:ext uri="{FF2B5EF4-FFF2-40B4-BE49-F238E27FC236}">
                <a16:creationId xmlns:a16="http://schemas.microsoft.com/office/drawing/2014/main" id="{63254D61-5AFF-11CA-162B-C66439CFCA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16" y="722234"/>
            <a:ext cx="7078532" cy="608753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3F34B10-D849-A7EB-3E08-56AD5F151712}"/>
              </a:ext>
            </a:extLst>
          </p:cNvPr>
          <p:cNvSpPr/>
          <p:nvPr/>
        </p:nvSpPr>
        <p:spPr>
          <a:xfrm>
            <a:off x="258549" y="1255526"/>
            <a:ext cx="11695325" cy="424731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Come Celebrate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More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BLACK COLLEGE HISTORY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&amp;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masis MT Pro Black" panose="02040A04050005020304" pitchFamily="18" charset="0"/>
              </a:rPr>
              <a:t>LEGENDS!</a:t>
            </a:r>
          </a:p>
        </p:txBody>
      </p:sp>
    </p:spTree>
    <p:extLst>
      <p:ext uri="{BB962C8B-B14F-4D97-AF65-F5344CB8AC3E}">
        <p14:creationId xmlns:p14="http://schemas.microsoft.com/office/powerpoint/2010/main" val="26965032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 advClick="0" advTm="20500">
        <p159:morph option="byObject"/>
      </p:transition>
    </mc:Choice>
    <mc:Fallback>
      <p:transition advClick="0" advTm="205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322</Words>
  <Application>Microsoft Office PowerPoint</Application>
  <PresentationFormat>Widescreen</PresentationFormat>
  <Paragraphs>53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Amasis MT Pro Black</vt:lpstr>
      <vt:lpstr>Arial</vt:lpstr>
      <vt:lpstr>Arial Black</vt:lpstr>
      <vt:lpstr>Baguet Script</vt:lpstr>
      <vt:lpstr>Calibri</vt:lpstr>
      <vt:lpstr>Calibri Light</vt:lpstr>
      <vt:lpstr>Georgia</vt:lpstr>
      <vt:lpstr>Roboto</vt:lpstr>
      <vt:lpstr>Office Theme</vt:lpstr>
      <vt:lpstr>PowerPoint Presentation</vt:lpstr>
      <vt:lpstr>1924 </vt:lpstr>
      <vt:lpstr>1976</vt:lpstr>
      <vt:lpstr>1990</vt:lpstr>
      <vt:lpstr>1990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Edd Hayes</dc:creator>
  <cp:lastModifiedBy>Edd Hayes</cp:lastModifiedBy>
  <cp:revision>15</cp:revision>
  <dcterms:created xsi:type="dcterms:W3CDTF">2023-08-02T01:57:20Z</dcterms:created>
  <dcterms:modified xsi:type="dcterms:W3CDTF">2023-09-05T03:55:25Z</dcterms:modified>
</cp:coreProperties>
</file>