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84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3EEFD-66C4-5AAA-638D-4C1FB62900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1A5853-D1CC-B0F4-DB8B-417F3BD2A0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B3564-0E57-E3C2-E683-715D256A0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71400-569C-435A-9FBE-4516752EED82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62909-B23C-4345-D3BA-6F8DB952D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90C44B-1AED-06C5-B84D-D261ED6A7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DE91-7296-4B6C-9A33-622EEAD65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171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42298-2916-9232-40D3-EA5E397D1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E91E6-1FEA-2B36-76DF-6DE0D5384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F491E-8169-FB1D-F401-8123287DB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71400-569C-435A-9FBE-4516752EED82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6BB37-60F8-4EE2-DCDB-A6B5AA06E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5F83A0-8318-037E-BCE5-2E87F26C3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DE91-7296-4B6C-9A33-622EEAD65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636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5F4C0-A9A9-8FAE-A367-55B0267F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0575E8-92C7-A6A3-FE0D-25F049B0D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E45DF-1149-92CB-0C29-6BF25DD3E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71400-569C-435A-9FBE-4516752EED82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7EBE8-A1ED-2261-92AD-76F4A52A5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062521-5902-354E-1385-3AE329325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DE91-7296-4B6C-9A33-622EEAD65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23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F91C6-3F9F-5847-B3EF-DC068DB4D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27710-83ED-6166-BCBD-B076793A3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10983C-89E4-694A-A247-83BFFB60F5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F8B039-B931-73AA-EF43-2F06FA7C7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71400-569C-435A-9FBE-4516752EED82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4C76F3-951B-C2FB-4141-5564AF5D4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9823D-B7BD-B241-07CF-CBDACA323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DE91-7296-4B6C-9A33-622EEAD65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967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A6424-667B-5533-A5A6-A86EE77CA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E41CC-2023-D687-555A-763EF2CE4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61EF76-4A97-E537-F74D-A80DFE6DD8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C76493-7530-24C0-9294-9130D5AD27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B89045-F253-0944-C811-CB8E635E3C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527049-F898-AB72-A78A-F442FC521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71400-569C-435A-9FBE-4516752EED82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396DBD-4893-2CCE-3581-2CD451A5F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878EC4-E8A7-11F5-6553-CCA8DF82C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DE91-7296-4B6C-9A33-622EEAD65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21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6FB52-7FC6-7276-DB23-CA9E6D340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F39FC-2110-7099-0564-C4238BF4C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71400-569C-435A-9FBE-4516752EED82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9ECFBD-8B49-093E-8068-36A605AE7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0BDAE9-BD63-7E2D-7D20-26792082E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DE91-7296-4B6C-9A33-622EEAD65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71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FD2DD2-F745-B5BF-045A-D6292DFD7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71400-569C-435A-9FBE-4516752EED82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76FD2A-8E1F-E5DF-82A3-4CAD40CFA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8D5859-AE1F-A47C-4558-BEB7387EB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DE91-7296-4B6C-9A33-622EEAD65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35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A1CE7-C9C6-F58B-80B8-AC2909177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A4AE1-7D7D-499B-5E9E-46A71254B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7C4109-84B9-005B-1F8A-1F759CA1E9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C9500-F101-8BC3-42F3-5223950E1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71400-569C-435A-9FBE-4516752EED82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7C3A2E-01BC-3D94-232E-CBAA01F94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1D68EC-0E4E-A987-03BB-8BF324A6D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DE91-7296-4B6C-9A33-622EEAD65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06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2FCC7-A176-0A43-D3FD-36F275F41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B726D0-C367-CBB5-7FB6-7FF55B97C5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2308D3-97E7-4392-0F34-98C002A3DE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5103DD-CFE8-8310-D8AE-EC1481A45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71400-569C-435A-9FBE-4516752EED82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D93AD0-2AA3-6C50-D15B-819F5060A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1F5C30-7243-281C-2BD3-51C25BBFE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DE91-7296-4B6C-9A33-622EEAD65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183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C497F-4F13-98F9-7764-15B2C0D97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CC7BDD-329C-63AA-1573-7EEAD57DF5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33403-FAF3-C380-79AD-BFB04AD27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71400-569C-435A-9FBE-4516752EED82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32B2E-3F71-8CF2-DD18-4CA2948AB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D12A9-9E57-7654-46AA-0DB93B865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DE91-7296-4B6C-9A33-622EEAD65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32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BFAFB1-A40C-4256-0BCC-8C7D288DEB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C79B4F-8FDE-C666-62D0-9B87313A1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573649-EFF0-64FF-CE27-16DFF67FE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71400-569C-435A-9FBE-4516752EED82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BD290-01E3-FE36-915C-664B3ADBC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5B759-D613-BC08-2E1A-2B6F2975A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DE91-7296-4B6C-9A33-622EEAD65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373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59FE65-5BFC-BD69-E838-DF69E962D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524CEB-795E-565E-57C9-A388CAAEF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DC292-DB75-2B37-CF0C-060D34E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D71400-569C-435A-9FBE-4516752EED82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09E20-FF76-293C-8DD7-B711EF8E5F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B59FE-C1C8-A5AF-7B03-F12EDE7D01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EADE91-7296-4B6C-9A33-622EEAD65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30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4C631B3-1E9F-E7DF-A2CE-1CA108AB0C1D}"/>
              </a:ext>
            </a:extLst>
          </p:cNvPr>
          <p:cNvSpPr/>
          <p:nvPr/>
        </p:nvSpPr>
        <p:spPr>
          <a:xfrm>
            <a:off x="0" y="0"/>
            <a:ext cx="1059255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1BE1DF-6CC3-5ADF-EAE1-3A05E01E1452}"/>
              </a:ext>
            </a:extLst>
          </p:cNvPr>
          <p:cNvSpPr/>
          <p:nvPr/>
        </p:nvSpPr>
        <p:spPr>
          <a:xfrm>
            <a:off x="11062447" y="0"/>
            <a:ext cx="1129548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A group of men playing volleyball&#10;&#10;Description automatically generated">
            <a:extLst>
              <a:ext uri="{FF2B5EF4-FFF2-40B4-BE49-F238E27FC236}">
                <a16:creationId xmlns:a16="http://schemas.microsoft.com/office/drawing/2014/main" id="{D14A44BB-95B9-89DE-3DFB-5B1FC5AEAD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08" y="0"/>
            <a:ext cx="10018979" cy="733617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371C57-6105-3B2C-8F89-B7582AAE2AF8}"/>
              </a:ext>
            </a:extLst>
          </p:cNvPr>
          <p:cNvSpPr/>
          <p:nvPr/>
        </p:nvSpPr>
        <p:spPr>
          <a:xfrm>
            <a:off x="1" y="151181"/>
            <a:ext cx="12192000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This Month </a:t>
            </a:r>
          </a:p>
          <a:p>
            <a:pPr algn="ctr"/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</a:t>
            </a:r>
          </a:p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BLACK COLLEGE SPORTS HISTORY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58A8B0-4017-D297-08F6-81C4D192A9AB}"/>
              </a:ext>
            </a:extLst>
          </p:cNvPr>
          <p:cNvSpPr txBox="1"/>
          <p:nvPr/>
        </p:nvSpPr>
        <p:spPr>
          <a:xfrm>
            <a:off x="1201621" y="1868705"/>
            <a:ext cx="97426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US" sz="18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1837  CHEYNEY STATE University was 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founded by Richard Humphreys as the African Institute. It is the oldest HBCU.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C8B115-F812-7004-E168-4E2A6C8DD8D1}"/>
              </a:ext>
            </a:extLst>
          </p:cNvPr>
          <p:cNvSpPr txBox="1"/>
          <p:nvPr/>
        </p:nvSpPr>
        <p:spPr>
          <a:xfrm>
            <a:off x="1201977" y="2594847"/>
            <a:ext cx="96549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1845  ATLANTA BAPTIST SEMINARY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played one of the first organized baseball games at a Black college.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FBA747-6C7D-CD95-30FA-053A73E4A5C3}"/>
              </a:ext>
            </a:extLst>
          </p:cNvPr>
          <p:cNvSpPr txBox="1"/>
          <p:nvPr/>
        </p:nvSpPr>
        <p:spPr>
          <a:xfrm>
            <a:off x="1202154" y="3365812"/>
            <a:ext cx="97267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1922  FIRST CIAA TRACK &amp; FIELD MEET was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held at Hampton Institute, who won the first three meets.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A0D2A9-EC8E-FA5E-36C2-2BAE92728E23}"/>
              </a:ext>
            </a:extLst>
          </p:cNvPr>
          <p:cNvSpPr txBox="1"/>
          <p:nvPr/>
        </p:nvSpPr>
        <p:spPr>
          <a:xfrm>
            <a:off x="1184753" y="4003213"/>
            <a:ext cx="966395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1940  NAIA (aka the NAIA)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held their first national tournament in Kansas City, MO. Nineteen years later, Tennessee State A&amp;I became the first Black college to win a national basketball championship (1957).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EF5149-3C6F-A68E-E999-22C4574FA422}"/>
              </a:ext>
            </a:extLst>
          </p:cNvPr>
          <p:cNvSpPr txBox="1"/>
          <p:nvPr/>
        </p:nvSpPr>
        <p:spPr>
          <a:xfrm>
            <a:off x="1185018" y="4908648"/>
            <a:ext cx="971774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1941  (March 22) North CAROLINA COLLEGE for NEGROES (North Carolina Central University)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played four games in one day during an end-of-season men's basketball tournament in Cincinnati, Ohio NAIA District 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1C939D-1F78-0B8D-EC89-F3920A1144AE}"/>
              </a:ext>
            </a:extLst>
          </p:cNvPr>
          <p:cNvSpPr txBox="1"/>
          <p:nvPr/>
        </p:nvSpPr>
        <p:spPr>
          <a:xfrm>
            <a:off x="1194336" y="5867870"/>
            <a:ext cx="97446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1943  THE “SECRET GAME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between </a:t>
            </a:r>
            <a:r>
              <a:rPr lang="en-US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North Carolina College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(coached by John B. McLendon, Jr.) and Duke University. In the first interracial collegiate matchup played in the South, NCC overwhelmed the Blue Devils, 88-44.</a:t>
            </a:r>
          </a:p>
        </p:txBody>
      </p:sp>
    </p:spTree>
    <p:extLst>
      <p:ext uri="{BB962C8B-B14F-4D97-AF65-F5344CB8AC3E}">
        <p14:creationId xmlns:p14="http://schemas.microsoft.com/office/powerpoint/2010/main" val="171362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3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/>
      <p:bldP spid="12" grpId="0"/>
      <p:bldP spid="14" grpId="0"/>
      <p:bldP spid="16" grpId="0"/>
      <p:bldP spid="18" grpId="0"/>
      <p:bldP spid="2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183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edd hayes</dc:creator>
  <cp:lastModifiedBy>edd hayes</cp:lastModifiedBy>
  <cp:revision>2</cp:revision>
  <dcterms:created xsi:type="dcterms:W3CDTF">2024-03-01T03:14:31Z</dcterms:created>
  <dcterms:modified xsi:type="dcterms:W3CDTF">2024-03-01T04:00:41Z</dcterms:modified>
</cp:coreProperties>
</file>